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975C0-50D7-4266-A73E-5C680F2C047A}" v="6" dt="2023-07-26T12:47:35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2736" autoAdjust="0"/>
  </p:normalViewPr>
  <p:slideViewPr>
    <p:cSldViewPr snapToGrid="0">
      <p:cViewPr varScale="1">
        <p:scale>
          <a:sx n="79" d="100"/>
          <a:sy n="79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Q2 2023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3" y="2292075"/>
            <a:ext cx="3023043" cy="15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Q2 2023.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(TENANT NAME)’s lease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@CoStarUK as a Q2 2023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Q2 2023 #CoStarAwards winner for (TENANT NAME)’s lease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CoStar Brown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D6168D-CB9F-49C0-BA57-0FE87FD6E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800" y="2526438"/>
            <a:ext cx="3443757" cy="17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 @CoStarGroupUK as a Q2 2023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@CoStarUK as a Q2 2023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A6278-FA1F-3B9D-3AA8-2FFC134B9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800" y="2526438"/>
            <a:ext cx="3443757" cy="179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6" ma:contentTypeDescription="Create a new document." ma:contentTypeScope="" ma:versionID="b24c0a6adca1e9723b616a348201f76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6305fde291b73145c8a5e7c225f1ffc6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33F1E770-DF42-4CC1-A122-43CE64E372F4}"/>
</file>

<file path=customXml/itemProps3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CoStar Brown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Caroline Powers</cp:lastModifiedBy>
  <cp:revision>109</cp:revision>
  <dcterms:created xsi:type="dcterms:W3CDTF">2020-02-10T19:26:09Z</dcterms:created>
  <dcterms:modified xsi:type="dcterms:W3CDTF">2023-07-26T12:47:51Z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