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8A8CA-B968-C94F-E173-0382105120E2}" v="12" dt="2024-02-22T14:47:06.912"/>
    <p1510:client id="{90F88CDA-8026-D1C1-B4EC-68F5EE5ED5DA}" v="12" dt="2024-02-22T21:16:12.925"/>
    <p1510:client id="{CBCE5761-85D5-943D-D73D-16D1D46C57B6}" v="4" dt="2024-02-23T21:47:24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orah Hamilton" userId="S::shamilton@costar.com::e6b6a4f6-1834-452e-b65d-c6dc8ece73a2" providerId="AD" clId="Web-{6798A8CA-B968-C94F-E173-0382105120E2}"/>
    <pc:docChg chg="modSld">
      <pc:chgData name="Sapporah Hamilton" userId="S::shamilton@costar.com::e6b6a4f6-1834-452e-b65d-c6dc8ece73a2" providerId="AD" clId="Web-{6798A8CA-B968-C94F-E173-0382105120E2}" dt="2024-02-22T14:47:06.912" v="10"/>
      <pc:docMkLst>
        <pc:docMk/>
      </pc:docMkLst>
      <pc:sldChg chg="modSp">
        <pc:chgData name="Sapporah Hamilton" userId="S::shamilton@costar.com::e6b6a4f6-1834-452e-b65d-c6dc8ece73a2" providerId="AD" clId="Web-{6798A8CA-B968-C94F-E173-0382105120E2}" dt="2024-02-22T14:46:10.566" v="2"/>
        <pc:sldMkLst>
          <pc:docMk/>
          <pc:sldMk cId="1421532038" sldId="260"/>
        </pc:sldMkLst>
        <pc:picChg chg="mod modCrop">
          <ac:chgData name="Sapporah Hamilton" userId="S::shamilton@costar.com::e6b6a4f6-1834-452e-b65d-c6dc8ece73a2" providerId="AD" clId="Web-{6798A8CA-B968-C94F-E173-0382105120E2}" dt="2024-02-22T14:46:10.566" v="2"/>
          <ac:picMkLst>
            <pc:docMk/>
            <pc:sldMk cId="1421532038" sldId="260"/>
            <ac:picMk id="4" creationId="{A22E8C3A-EFDD-4B8F-8016-60AB53C3B2A3}"/>
          </ac:picMkLst>
        </pc:picChg>
      </pc:sldChg>
      <pc:sldChg chg="modSp">
        <pc:chgData name="Sapporah Hamilton" userId="S::shamilton@costar.com::e6b6a4f6-1834-452e-b65d-c6dc8ece73a2" providerId="AD" clId="Web-{6798A8CA-B968-C94F-E173-0382105120E2}" dt="2024-02-22T14:46:33.895" v="4"/>
        <pc:sldMkLst>
          <pc:docMk/>
          <pc:sldMk cId="1178002961" sldId="263"/>
        </pc:sldMkLst>
        <pc:picChg chg="mod modCrop">
          <ac:chgData name="Sapporah Hamilton" userId="S::shamilton@costar.com::e6b6a4f6-1834-452e-b65d-c6dc8ece73a2" providerId="AD" clId="Web-{6798A8CA-B968-C94F-E173-0382105120E2}" dt="2024-02-22T14:46:33.895" v="4"/>
          <ac:picMkLst>
            <pc:docMk/>
            <pc:sldMk cId="1178002961" sldId="263"/>
            <ac:picMk id="3" creationId="{5E1CA4BA-340C-4FB1-810D-DF57FB2D8691}"/>
          </ac:picMkLst>
        </pc:picChg>
      </pc:sldChg>
      <pc:sldChg chg="addSp delSp modSp">
        <pc:chgData name="Sapporah Hamilton" userId="S::shamilton@costar.com::e6b6a4f6-1834-452e-b65d-c6dc8ece73a2" providerId="AD" clId="Web-{6798A8CA-B968-C94F-E173-0382105120E2}" dt="2024-02-22T14:47:06.912" v="10"/>
        <pc:sldMkLst>
          <pc:docMk/>
          <pc:sldMk cId="531288954" sldId="265"/>
        </pc:sldMkLst>
        <pc:picChg chg="mod">
          <ac:chgData name="Sapporah Hamilton" userId="S::shamilton@costar.com::e6b6a4f6-1834-452e-b65d-c6dc8ece73a2" providerId="AD" clId="Web-{6798A8CA-B968-C94F-E173-0382105120E2}" dt="2024-02-22T14:45:38.612" v="0"/>
          <ac:picMkLst>
            <pc:docMk/>
            <pc:sldMk cId="531288954" sldId="265"/>
            <ac:picMk id="3" creationId="{5029D724-C101-13C0-4528-8CBAD9647D61}"/>
          </ac:picMkLst>
        </pc:picChg>
        <pc:picChg chg="add">
          <ac:chgData name="Sapporah Hamilton" userId="S::shamilton@costar.com::e6b6a4f6-1834-452e-b65d-c6dc8ece73a2" providerId="AD" clId="Web-{6798A8CA-B968-C94F-E173-0382105120E2}" dt="2024-02-22T14:47:06.912" v="10"/>
          <ac:picMkLst>
            <pc:docMk/>
            <pc:sldMk cId="531288954" sldId="265"/>
            <ac:picMk id="6" creationId="{F06E38FD-02D6-20A7-C642-65631D5A6A8C}"/>
          </ac:picMkLst>
        </pc:picChg>
        <pc:picChg chg="del mod modCrop">
          <ac:chgData name="Sapporah Hamilton" userId="S::shamilton@costar.com::e6b6a4f6-1834-452e-b65d-c6dc8ece73a2" providerId="AD" clId="Web-{6798A8CA-B968-C94F-E173-0382105120E2}" dt="2024-02-22T14:47:05.396" v="9"/>
          <ac:picMkLst>
            <pc:docMk/>
            <pc:sldMk cId="531288954" sldId="265"/>
            <ac:picMk id="7" creationId="{66E57340-4040-40AA-819D-521DCF3152D2}"/>
          </ac:picMkLst>
        </pc:picChg>
      </pc:sldChg>
    </pc:docChg>
  </pc:docChgLst>
  <pc:docChgLst>
    <pc:chgData name="Sapporah Hamilton" userId="S::shamilton@costar.com::e6b6a4f6-1834-452e-b65d-c6dc8ece73a2" providerId="AD" clId="Web-{90F88CDA-8026-D1C1-B4EC-68F5EE5ED5DA}"/>
    <pc:docChg chg="modSld">
      <pc:chgData name="Sapporah Hamilton" userId="S::shamilton@costar.com::e6b6a4f6-1834-452e-b65d-c6dc8ece73a2" providerId="AD" clId="Web-{90F88CDA-8026-D1C1-B4EC-68F5EE5ED5DA}" dt="2024-02-22T21:16:10.722" v="8" actId="20577"/>
      <pc:docMkLst>
        <pc:docMk/>
      </pc:docMkLst>
      <pc:sldChg chg="modSp">
        <pc:chgData name="Sapporah Hamilton" userId="S::shamilton@costar.com::e6b6a4f6-1834-452e-b65d-c6dc8ece73a2" providerId="AD" clId="Web-{90F88CDA-8026-D1C1-B4EC-68F5EE5ED5DA}" dt="2024-02-22T21:16:10.722" v="8" actId="20577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90F88CDA-8026-D1C1-B4EC-68F5EE5ED5DA}" dt="2024-02-22T21:00:48.623" v="6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90F88CDA-8026-D1C1-B4EC-68F5EE5ED5DA}" dt="2024-02-22T21:16:10.722" v="8" actId="20577"/>
          <ac:spMkLst>
            <pc:docMk/>
            <pc:sldMk cId="531288954" sldId="265"/>
            <ac:spMk id="8" creationId="{35D23DAE-7BF6-40CA-92E5-29667928CD62}"/>
          </ac:spMkLst>
        </pc:spChg>
      </pc:sldChg>
    </pc:docChg>
  </pc:docChgLst>
  <pc:docChgLst>
    <pc:chgData name="Sapporah Hamilton" userId="S::shamilton@costar.com::e6b6a4f6-1834-452e-b65d-c6dc8ece73a2" providerId="AD" clId="Web-{CBCE5761-85D5-943D-D73D-16D1D46C57B6}"/>
    <pc:docChg chg="modSld">
      <pc:chgData name="Sapporah Hamilton" userId="S::shamilton@costar.com::e6b6a4f6-1834-452e-b65d-c6dc8ece73a2" providerId="AD" clId="Web-{CBCE5761-85D5-943D-D73D-16D1D46C57B6}" dt="2024-02-23T21:47:24.447" v="2" actId="1076"/>
      <pc:docMkLst>
        <pc:docMk/>
      </pc:docMkLst>
      <pc:sldChg chg="modSp">
        <pc:chgData name="Sapporah Hamilton" userId="S::shamilton@costar.com::e6b6a4f6-1834-452e-b65d-c6dc8ece73a2" providerId="AD" clId="Web-{CBCE5761-85D5-943D-D73D-16D1D46C57B6}" dt="2024-02-23T21:47:24.447" v="2" actId="1076"/>
        <pc:sldMkLst>
          <pc:docMk/>
          <pc:sldMk cId="531288954" sldId="265"/>
        </pc:sldMkLst>
        <pc:picChg chg="mod">
          <ac:chgData name="Sapporah Hamilton" userId="S::shamilton@costar.com::e6b6a4f6-1834-452e-b65d-c6dc8ece73a2" providerId="AD" clId="Web-{CBCE5761-85D5-943D-D73D-16D1D46C57B6}" dt="2024-02-23T21:47:24.447" v="2" actId="1076"/>
          <ac:picMkLst>
            <pc:docMk/>
            <pc:sldMk cId="531288954" sldId="265"/>
            <ac:picMk id="3" creationId="{5029D724-C101-13C0-4528-8CBAD9647D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 2024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61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" b="6667"/>
          <a:stretch/>
        </p:blipFill>
        <p:spPr>
          <a:xfrm>
            <a:off x="461473" y="2292075"/>
            <a:ext cx="2955618" cy="14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2024 CoStar Awards winner! The CoStar Awards </a:t>
            </a:r>
            <a:r>
              <a:rPr lang="en-US" sz="1800" dirty="0" err="1">
                <a:latin typeface="CoStar Brown"/>
              </a:rPr>
              <a:t>recognise</a:t>
            </a:r>
            <a:r>
              <a:rPr lang="en-US" sz="1800" dirty="0">
                <a:latin typeface="CoStar Brown"/>
              </a:rPr>
              <a:t> UK CRE agencies for their exceptional accomplishments and hard work.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slide, you’ll see some pre-constructed posts for social media that’ll help you celebrate your agency’s success. Please also consider sharing photos or selfies with the award using the official hashtag #CoStarAwards.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9278"/>
          <a:stretch/>
        </p:blipFill>
        <p:spPr>
          <a:xfrm>
            <a:off x="153582" y="5782109"/>
            <a:ext cx="2060733" cy="9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1468569"/>
            <a:ext cx="6673401" cy="4714947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Option 1: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We’re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have been chosen by @CoStarUK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 about the CoStar Awards: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</a:rPr>
              <a:t>https://www.costarawards.co.uk/winners/</a:t>
            </a:r>
            <a:br>
              <a:rPr lang="en-US" sz="1100" u="sng" dirty="0">
                <a:latin typeface="CoStar Brown" panose="02010804010101010102" pitchFamily="2" charset="77"/>
              </a:rPr>
            </a:br>
            <a:br>
              <a:rPr lang="en-US" sz="1100" u="sng" dirty="0">
                <a:latin typeface="CoStar Brown" panose="02010804010101010102" pitchFamily="2" charset="77"/>
              </a:rPr>
            </a:b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Option 2: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(INSERT FIRM NAME) are #CoStarAwards winners for 2024 for our deals in the (INSERT YOUR MARKET) market. Thanks @CoStarUK for the recognition!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</a:rPr>
              <a:t>https://www.costarawards.co.uk/winners/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Option 3: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We’re excited to announce that we have been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@CoStarUK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</a:rPr>
              <a:t>https://www.costarawards.co.uk/winners/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CoStar Awards 2024 winners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23DAE-7BF6-40CA-92E5-29667928CD62}"/>
              </a:ext>
            </a:extLst>
          </p:cNvPr>
          <p:cNvSpPr/>
          <p:nvPr/>
        </p:nvSpPr>
        <p:spPr>
          <a:xfrm>
            <a:off x="436961" y="794887"/>
            <a:ext cx="924813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  <a:latin typeface="CoStar Brown" panose="02010804010101010102"/>
              </a:rPr>
              <a:t>Suggested text for top agencies to use on LinkedIn, Facebook, Twitter/X and Instagram</a:t>
            </a:r>
            <a:endParaRPr lang="en-US" sz="1600" dirty="0"/>
          </a:p>
        </p:txBody>
      </p:sp>
      <p:pic>
        <p:nvPicPr>
          <p:cNvPr id="3" name="Picture 2" descr="A black and blue cover with a black background with a black and yellow rectangle with buildings and text&#10;&#10;Description automatically generated">
            <a:extLst>
              <a:ext uri="{FF2B5EF4-FFF2-40B4-BE49-F238E27FC236}">
                <a16:creationId xmlns:a16="http://schemas.microsoft.com/office/drawing/2014/main" id="{5029D724-C101-13C0-4528-8CBAD964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99" y="2365008"/>
            <a:ext cx="4072692" cy="2127982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06E38FD-02D6-20A7-C642-65631D5A6A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9278"/>
          <a:stretch/>
        </p:blipFill>
        <p:spPr>
          <a:xfrm>
            <a:off x="153582" y="5782109"/>
            <a:ext cx="2060733" cy="9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D37290-1473-4776-AD19-E5ADE1648E18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D2994576-5E32-4D08-BDD4-BDF896E13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FCBF7-520A-4FA1-B122-28343199F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245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Sapporah Hamilton</cp:lastModifiedBy>
  <cp:revision>134</cp:revision>
  <dcterms:created xsi:type="dcterms:W3CDTF">2020-02-10T19:26:09Z</dcterms:created>
  <dcterms:modified xsi:type="dcterms:W3CDTF">2024-02-23T21:47:29Z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MediaServiceImageTags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Collateral_x0020_Type">
    <vt:lpwstr/>
  </property>
  <property fmtid="{D5CDD505-2E9C-101B-9397-08002B2CF9AE}" pid="13" name="Apts Internal Keywords">
    <vt:lpwstr/>
  </property>
  <property fmtid="{D5CDD505-2E9C-101B-9397-08002B2CF9AE}" pid="14" name="Collateral Type">
    <vt:lpwstr/>
  </property>
</Properties>
</file>