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0" r:id="rId5"/>
    <p:sldId id="263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5CC679-B6AA-05E8-6230-ABBD051E9BCC}" v="20" dt="2024-01-30T21:27:09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6"/>
    <p:restoredTop sz="92736" autoAdjust="0"/>
  </p:normalViewPr>
  <p:slideViewPr>
    <p:cSldViewPr snapToGrid="0">
      <p:cViewPr varScale="1">
        <p:scale>
          <a:sx n="102" d="100"/>
          <a:sy n="102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Powers" userId="ecc59613-c139-48b2-a2bc-40ab4e68d72d" providerId="ADAL" clId="{ABA3CED8-98C0-4BB0-8925-DA52EA041F22}"/>
    <pc:docChg chg="custSel modSld">
      <pc:chgData name="Caroline Powers" userId="ecc59613-c139-48b2-a2bc-40ab4e68d72d" providerId="ADAL" clId="{ABA3CED8-98C0-4BB0-8925-DA52EA041F22}" dt="2022-04-25T16:36:25.042" v="5" actId="1076"/>
      <pc:docMkLst>
        <pc:docMk/>
      </pc:docMkLst>
      <pc:sldChg chg="modSp mod">
        <pc:chgData name="Caroline Powers" userId="ecc59613-c139-48b2-a2bc-40ab4e68d72d" providerId="ADAL" clId="{ABA3CED8-98C0-4BB0-8925-DA52EA041F22}" dt="2022-04-25T16:36:25.042" v="5" actId="1076"/>
        <pc:sldMkLst>
          <pc:docMk/>
          <pc:sldMk cId="1421532038" sldId="260"/>
        </pc:sldMkLst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1421532038" sldId="260"/>
            <ac:spMk id="2" creationId="{00000000-0000-0000-0000-000000000000}"/>
          </ac:spMkLst>
        </pc:spChg>
        <pc:picChg chg="mod">
          <ac:chgData name="Caroline Powers" userId="ecc59613-c139-48b2-a2bc-40ab4e68d72d" providerId="ADAL" clId="{ABA3CED8-98C0-4BB0-8925-DA52EA041F22}" dt="2022-04-25T16:36:25.042" v="5" actId="1076"/>
          <ac:picMkLst>
            <pc:docMk/>
            <pc:sldMk cId="1421532038" sldId="260"/>
            <ac:picMk id="5" creationId="{00000000-0000-0000-0000-000000000000}"/>
          </ac:picMkLst>
        </pc:picChg>
      </pc:sldChg>
      <pc:sldChg chg="modSp">
        <pc:chgData name="Caroline Powers" userId="ecc59613-c139-48b2-a2bc-40ab4e68d72d" providerId="ADAL" clId="{ABA3CED8-98C0-4BB0-8925-DA52EA041F22}" dt="2022-04-25T16:35:52.966" v="1"/>
        <pc:sldMkLst>
          <pc:docMk/>
          <pc:sldMk cId="1178002961" sldId="263"/>
        </pc:sldMkLst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ABA3CED8-98C0-4BB0-8925-DA52EA041F22}" dt="2022-04-25T16:36:04.701" v="2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ABA3CED8-98C0-4BB0-8925-DA52EA041F22}" dt="2022-04-25T16:36:04.701" v="2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ABA3CED8-98C0-4BB0-8925-DA52EA041F22}" dt="2022-04-25T16:36:08.942" v="4"/>
        <pc:sldMkLst>
          <pc:docMk/>
          <pc:sldMk cId="4289865201" sldId="266"/>
        </pc:sldMkLst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4289865201" sldId="266"/>
            <ac:spMk id="8" creationId="{2373E852-18BF-4A1F-96EB-D44AC550BBCC}"/>
          </ac:spMkLst>
        </pc:spChg>
        <pc:picChg chg="del">
          <ac:chgData name="Caroline Powers" userId="ecc59613-c139-48b2-a2bc-40ab4e68d72d" providerId="ADAL" clId="{ABA3CED8-98C0-4BB0-8925-DA52EA041F22}" dt="2022-04-25T16:36:08.704" v="3" actId="478"/>
          <ac:picMkLst>
            <pc:docMk/>
            <pc:sldMk cId="4289865201" sldId="266"/>
            <ac:picMk id="11" creationId="{D39A39B5-B3BE-4ADD-9A53-00A0A355A10F}"/>
          </ac:picMkLst>
        </pc:picChg>
        <pc:picChg chg="add mod">
          <ac:chgData name="Caroline Powers" userId="ecc59613-c139-48b2-a2bc-40ab4e68d72d" providerId="ADAL" clId="{ABA3CED8-98C0-4BB0-8925-DA52EA041F22}" dt="2022-04-25T16:36:08.942" v="4"/>
          <ac:picMkLst>
            <pc:docMk/>
            <pc:sldMk cId="4289865201" sldId="266"/>
            <ac:picMk id="12" creationId="{223B1F64-A469-41A5-AD9A-969732289BB2}"/>
          </ac:picMkLst>
        </pc:picChg>
      </pc:sldChg>
    </pc:docChg>
  </pc:docChgLst>
  <pc:docChgLst>
    <pc:chgData name="Sapporah Hamilton" userId="S::shamilton@costar.com::e6b6a4f6-1834-452e-b65d-c6dc8ece73a2" providerId="AD" clId="Web-{655CC679-B6AA-05E8-6230-ABBD051E9BCC}"/>
    <pc:docChg chg="modSld">
      <pc:chgData name="Sapporah Hamilton" userId="S::shamilton@costar.com::e6b6a4f6-1834-452e-b65d-c6dc8ece73a2" providerId="AD" clId="Web-{655CC679-B6AA-05E8-6230-ABBD051E9BCC}" dt="2024-01-30T21:27:08.996" v="14"/>
      <pc:docMkLst>
        <pc:docMk/>
      </pc:docMkLst>
      <pc:sldChg chg="modSp">
        <pc:chgData name="Sapporah Hamilton" userId="S::shamilton@costar.com::e6b6a4f6-1834-452e-b65d-c6dc8ece73a2" providerId="AD" clId="Web-{655CC679-B6AA-05E8-6230-ABBD051E9BCC}" dt="2024-01-30T21:24:58.227" v="1" actId="20577"/>
        <pc:sldMkLst>
          <pc:docMk/>
          <pc:sldMk cId="1421532038" sldId="260"/>
        </pc:sldMkLst>
        <pc:spChg chg="mod">
          <ac:chgData name="Sapporah Hamilton" userId="S::shamilton@costar.com::e6b6a4f6-1834-452e-b65d-c6dc8ece73a2" providerId="AD" clId="Web-{655CC679-B6AA-05E8-6230-ABBD051E9BCC}" dt="2024-01-30T21:24:58.227" v="1" actId="20577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Sapporah Hamilton" userId="S::shamilton@costar.com::e6b6a4f6-1834-452e-b65d-c6dc8ece73a2" providerId="AD" clId="Web-{655CC679-B6AA-05E8-6230-ABBD051E9BCC}" dt="2024-01-30T21:25:05.790" v="2" actId="20577"/>
        <pc:sldMkLst>
          <pc:docMk/>
          <pc:sldMk cId="1178002961" sldId="263"/>
        </pc:sldMkLst>
        <pc:spChg chg="mod">
          <ac:chgData name="Sapporah Hamilton" userId="S::shamilton@costar.com::e6b6a4f6-1834-452e-b65d-c6dc8ece73a2" providerId="AD" clId="Web-{655CC679-B6AA-05E8-6230-ABBD051E9BCC}" dt="2024-01-30T21:25:05.790" v="2" actId="20577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Sapporah Hamilton" userId="S::shamilton@costar.com::e6b6a4f6-1834-452e-b65d-c6dc8ece73a2" providerId="AD" clId="Web-{655CC679-B6AA-05E8-6230-ABBD051E9BCC}" dt="2024-01-30T21:26:56.246" v="13"/>
        <pc:sldMkLst>
          <pc:docMk/>
          <pc:sldMk cId="531288954" sldId="265"/>
        </pc:sldMkLst>
        <pc:spChg chg="mod">
          <ac:chgData name="Sapporah Hamilton" userId="S::shamilton@costar.com::e6b6a4f6-1834-452e-b65d-c6dc8ece73a2" providerId="AD" clId="Web-{655CC679-B6AA-05E8-6230-ABBD051E9BCC}" dt="2024-01-30T21:25:24.712" v="7" actId="20577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Sapporah Hamilton" userId="S::shamilton@costar.com::e6b6a4f6-1834-452e-b65d-c6dc8ece73a2" providerId="AD" clId="Web-{655CC679-B6AA-05E8-6230-ABBD051E9BCC}" dt="2024-01-30T21:26:53.011" v="12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Sapporah Hamilton" userId="S::shamilton@costar.com::e6b6a4f6-1834-452e-b65d-c6dc8ece73a2" providerId="AD" clId="Web-{655CC679-B6AA-05E8-6230-ABBD051E9BCC}" dt="2024-01-30T21:26:56.246" v="13"/>
          <ac:picMkLst>
            <pc:docMk/>
            <pc:sldMk cId="531288954" sldId="265"/>
            <ac:picMk id="8" creationId="{8BD6168D-CB9F-49C0-BA57-0FE87FD6EB5E}"/>
          </ac:picMkLst>
        </pc:picChg>
      </pc:sldChg>
      <pc:sldChg chg="modSp">
        <pc:chgData name="Sapporah Hamilton" userId="S::shamilton@costar.com::e6b6a4f6-1834-452e-b65d-c6dc8ece73a2" providerId="AD" clId="Web-{655CC679-B6AA-05E8-6230-ABBD051E9BCC}" dt="2024-01-30T21:27:08.996" v="14"/>
        <pc:sldMkLst>
          <pc:docMk/>
          <pc:sldMk cId="4289865201" sldId="266"/>
        </pc:sldMkLst>
        <pc:spChg chg="mod">
          <ac:chgData name="Sapporah Hamilton" userId="S::shamilton@costar.com::e6b6a4f6-1834-452e-b65d-c6dc8ece73a2" providerId="AD" clId="Web-{655CC679-B6AA-05E8-6230-ABBD051E9BCC}" dt="2024-01-30T21:26:53.011" v="12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Sapporah Hamilton" userId="S::shamilton@costar.com::e6b6a4f6-1834-452e-b65d-c6dc8ece73a2" providerId="AD" clId="Web-{655CC679-B6AA-05E8-6230-ABBD051E9BCC}" dt="2024-01-30T21:26:53.011" v="12"/>
          <ac:spMkLst>
            <pc:docMk/>
            <pc:sldMk cId="4289865201" sldId="266"/>
            <ac:spMk id="8" creationId="{2373E852-18BF-4A1F-96EB-D44AC550BBCC}"/>
          </ac:spMkLst>
        </pc:spChg>
        <pc:picChg chg="mod">
          <ac:chgData name="Sapporah Hamilton" userId="S::shamilton@costar.com::e6b6a4f6-1834-452e-b65d-c6dc8ece73a2" providerId="AD" clId="Web-{655CC679-B6AA-05E8-6230-ABBD051E9BCC}" dt="2024-01-30T21:27:08.996" v="14"/>
          <ac:picMkLst>
            <pc:docMk/>
            <pc:sldMk cId="4289865201" sldId="266"/>
            <ac:picMk id="2" creationId="{D48A3E8E-E952-EF40-AAA2-104869C7D895}"/>
          </ac:picMkLst>
        </pc:picChg>
      </pc:sldChg>
    </pc:docChg>
  </pc:docChgLst>
  <pc:docChgLst>
    <pc:chgData name="Caroline Powers" userId="ecc59613-c139-48b2-a2bc-40ab4e68d72d" providerId="ADAL" clId="{855AA677-D31D-45B8-84AA-BF0A2E39437F}"/>
    <pc:docChg chg="custSel modSld">
      <pc:chgData name="Caroline Powers" userId="ecc59613-c139-48b2-a2bc-40ab4e68d72d" providerId="ADAL" clId="{855AA677-D31D-45B8-84AA-BF0A2E39437F}" dt="2022-07-27T15:36:31.163" v="5"/>
      <pc:docMkLst>
        <pc:docMk/>
      </pc:docMkLst>
      <pc:sldChg chg="modSp mod">
        <pc:chgData name="Caroline Powers" userId="ecc59613-c139-48b2-a2bc-40ab4e68d72d" providerId="ADAL" clId="{855AA677-D31D-45B8-84AA-BF0A2E39437F}" dt="2022-07-26T15:35:36.294" v="0" actId="20577"/>
        <pc:sldMkLst>
          <pc:docMk/>
          <pc:sldMk cId="1421532038" sldId="260"/>
        </pc:sldMkLst>
        <pc:spChg chg="mod">
          <ac:chgData name="Caroline Powers" userId="ecc59613-c139-48b2-a2bc-40ab4e68d72d" providerId="ADAL" clId="{855AA677-D31D-45B8-84AA-BF0A2E39437F}" dt="2022-07-26T15:35:36.294" v="0" actId="20577"/>
          <ac:spMkLst>
            <pc:docMk/>
            <pc:sldMk cId="1421532038" sldId="260"/>
            <ac:spMk id="2" creationId="{00000000-0000-0000-0000-000000000000}"/>
          </ac:spMkLst>
        </pc:spChg>
      </pc:sldChg>
      <pc:sldChg chg="modSp mod">
        <pc:chgData name="Caroline Powers" userId="ecc59613-c139-48b2-a2bc-40ab4e68d72d" providerId="ADAL" clId="{855AA677-D31D-45B8-84AA-BF0A2E39437F}" dt="2022-07-26T15:35:39.033" v="1" actId="20577"/>
        <pc:sldMkLst>
          <pc:docMk/>
          <pc:sldMk cId="1178002961" sldId="263"/>
        </pc:sldMkLst>
        <pc:spChg chg="mod">
          <ac:chgData name="Caroline Powers" userId="ecc59613-c139-48b2-a2bc-40ab4e68d72d" providerId="ADAL" clId="{855AA677-D31D-45B8-84AA-BF0A2E39437F}" dt="2022-07-26T15:35:39.033" v="1" actId="20577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855AA677-D31D-45B8-84AA-BF0A2E39437F}" dt="2022-07-27T15:36:27.114" v="3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855AA677-D31D-45B8-84AA-BF0A2E39437F}" dt="2022-07-26T15:35:49.403" v="2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855AA677-D31D-45B8-84AA-BF0A2E39437F}" dt="2022-07-26T15:35:49.403" v="2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855AA677-D31D-45B8-84AA-BF0A2E39437F}" dt="2022-07-27T15:36:27.114" v="3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855AA677-D31D-45B8-84AA-BF0A2E39437F}" dt="2022-07-27T15:36:31.163" v="5"/>
        <pc:sldMkLst>
          <pc:docMk/>
          <pc:sldMk cId="4289865201" sldId="266"/>
        </pc:sldMkLst>
        <pc:spChg chg="mod">
          <ac:chgData name="Caroline Powers" userId="ecc59613-c139-48b2-a2bc-40ab4e68d72d" providerId="ADAL" clId="{855AA677-D31D-45B8-84AA-BF0A2E39437F}" dt="2022-07-26T15:35:49.403" v="2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855AA677-D31D-45B8-84AA-BF0A2E39437F}" dt="2022-07-26T15:35:49.403" v="2"/>
          <ac:spMkLst>
            <pc:docMk/>
            <pc:sldMk cId="4289865201" sldId="266"/>
            <ac:spMk id="8" creationId="{2373E852-18BF-4A1F-96EB-D44AC550BBCC}"/>
          </ac:spMkLst>
        </pc:spChg>
        <pc:picChg chg="add mod">
          <ac:chgData name="Caroline Powers" userId="ecc59613-c139-48b2-a2bc-40ab4e68d72d" providerId="ADAL" clId="{855AA677-D31D-45B8-84AA-BF0A2E39437F}" dt="2022-07-27T15:36:31.163" v="5"/>
          <ac:picMkLst>
            <pc:docMk/>
            <pc:sldMk cId="4289865201" sldId="266"/>
            <ac:picMk id="11" creationId="{52248DB9-518A-3062-A74E-529D26229062}"/>
          </ac:picMkLst>
        </pc:picChg>
        <pc:picChg chg="del">
          <ac:chgData name="Caroline Powers" userId="ecc59613-c139-48b2-a2bc-40ab4e68d72d" providerId="ADAL" clId="{855AA677-D31D-45B8-84AA-BF0A2E39437F}" dt="2022-07-27T15:36:30.855" v="4" actId="478"/>
          <ac:picMkLst>
            <pc:docMk/>
            <pc:sldMk cId="4289865201" sldId="266"/>
            <ac:picMk id="12" creationId="{223B1F64-A469-41A5-AD9A-969732289BB2}"/>
          </ac:picMkLst>
        </pc:picChg>
      </pc:sldChg>
    </pc:docChg>
  </pc:docChgLst>
  <pc:docChgLst>
    <pc:chgData name="Caroline Powers" userId="ecc59613-c139-48b2-a2bc-40ab4e68d72d" providerId="ADAL" clId="{714975C0-50D7-4266-A73E-5C680F2C047A}"/>
    <pc:docChg chg="custSel modSld">
      <pc:chgData name="Caroline Powers" userId="ecc59613-c139-48b2-a2bc-40ab4e68d72d" providerId="ADAL" clId="{714975C0-50D7-4266-A73E-5C680F2C047A}" dt="2023-07-26T12:47:47.643" v="6" actId="1076"/>
      <pc:docMkLst>
        <pc:docMk/>
      </pc:docMkLst>
      <pc:sldChg chg="modSp">
        <pc:chgData name="Caroline Powers" userId="ecc59613-c139-48b2-a2bc-40ab4e68d72d" providerId="ADAL" clId="{714975C0-50D7-4266-A73E-5C680F2C047A}" dt="2023-07-26T12:46:00.246" v="0"/>
        <pc:sldMkLst>
          <pc:docMk/>
          <pc:sldMk cId="1421532038" sldId="260"/>
        </pc:sldMkLst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714975C0-50D7-4266-A73E-5C680F2C047A}" dt="2023-07-26T12:46:00.246" v="0"/>
        <pc:sldMkLst>
          <pc:docMk/>
          <pc:sldMk cId="1178002961" sldId="263"/>
        </pc:sldMkLst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714975C0-50D7-4266-A73E-5C680F2C047A}" dt="2023-07-26T12:47:06.486" v="1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714975C0-50D7-4266-A73E-5C680F2C047A}" dt="2023-07-26T12:47:06.486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714975C0-50D7-4266-A73E-5C680F2C047A}" dt="2023-07-26T12:47:47.643" v="6" actId="1076"/>
        <pc:sldMkLst>
          <pc:docMk/>
          <pc:sldMk cId="4289865201" sldId="266"/>
        </pc:sldMkLst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714975C0-50D7-4266-A73E-5C680F2C047A}" dt="2023-07-26T12:47:47.643" v="6" actId="1076"/>
          <ac:spMkLst>
            <pc:docMk/>
            <pc:sldMk cId="4289865201" sldId="266"/>
            <ac:spMk id="8" creationId="{2373E852-18BF-4A1F-96EB-D44AC550BBCC}"/>
          </ac:spMkLst>
        </pc:spChg>
        <pc:picChg chg="del">
          <ac:chgData name="Caroline Powers" userId="ecc59613-c139-48b2-a2bc-40ab4e68d72d" providerId="ADAL" clId="{714975C0-50D7-4266-A73E-5C680F2C047A}" dt="2023-07-26T12:47:16.427" v="2" actId="478"/>
          <ac:picMkLst>
            <pc:docMk/>
            <pc:sldMk cId="4289865201" sldId="266"/>
            <ac:picMk id="2" creationId="{E237CB01-0AA7-B96B-3389-0C63F7D05FD9}"/>
          </ac:picMkLst>
        </pc:picChg>
        <pc:picChg chg="add mod">
          <ac:chgData name="Caroline Powers" userId="ecc59613-c139-48b2-a2bc-40ab4e68d72d" providerId="ADAL" clId="{714975C0-50D7-4266-A73E-5C680F2C047A}" dt="2023-07-26T12:47:16.631" v="3"/>
          <ac:picMkLst>
            <pc:docMk/>
            <pc:sldMk cId="4289865201" sldId="266"/>
            <ac:picMk id="3" creationId="{092A6278-FA1F-3B9D-3AA8-2FFC134B9849}"/>
          </ac:picMkLst>
        </pc:picChg>
      </pc:sldChg>
    </pc:docChg>
  </pc:docChgLst>
  <pc:docChgLst>
    <pc:chgData name="Caroline Powers" userId="ecc59613-c139-48b2-a2bc-40ab4e68d72d" providerId="ADAL" clId="{B4D88E6E-3DC7-4802-9EC9-86B7EC3CF644}"/>
    <pc:docChg chg="custSel modSld">
      <pc:chgData name="Caroline Powers" userId="ecc59613-c139-48b2-a2bc-40ab4e68d72d" providerId="ADAL" clId="{B4D88E6E-3DC7-4802-9EC9-86B7EC3CF644}" dt="2023-02-06T15:10:01.175" v="3"/>
      <pc:docMkLst>
        <pc:docMk/>
      </pc:docMkLst>
      <pc:sldChg chg="modSp">
        <pc:chgData name="Caroline Powers" userId="ecc59613-c139-48b2-a2bc-40ab4e68d72d" providerId="ADAL" clId="{B4D88E6E-3DC7-4802-9EC9-86B7EC3CF644}" dt="2023-02-06T15:09:24.923" v="0"/>
        <pc:sldMkLst>
          <pc:docMk/>
          <pc:sldMk cId="1421532038" sldId="260"/>
        </pc:sldMkLst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B4D88E6E-3DC7-4802-9EC9-86B7EC3CF644}" dt="2023-02-06T15:09:24.923" v="0"/>
        <pc:sldMkLst>
          <pc:docMk/>
          <pc:sldMk cId="1178002961" sldId="263"/>
        </pc:sldMkLst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B4D88E6E-3DC7-4802-9EC9-86B7EC3CF644}" dt="2023-02-06T15:09:57.476" v="1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B4D88E6E-3DC7-4802-9EC9-86B7EC3CF644}" dt="2023-02-06T15:09:57.476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B4D88E6E-3DC7-4802-9EC9-86B7EC3CF644}" dt="2023-02-06T15:10:01.175" v="3"/>
        <pc:sldMkLst>
          <pc:docMk/>
          <pc:sldMk cId="4289865201" sldId="266"/>
        </pc:sldMkLst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4289865201" sldId="266"/>
            <ac:spMk id="8" creationId="{2373E852-18BF-4A1F-96EB-D44AC550BBCC}"/>
          </ac:spMkLst>
        </pc:spChg>
        <pc:picChg chg="del">
          <ac:chgData name="Caroline Powers" userId="ecc59613-c139-48b2-a2bc-40ab4e68d72d" providerId="ADAL" clId="{B4D88E6E-3DC7-4802-9EC9-86B7EC3CF644}" dt="2023-02-06T15:10:00.929" v="2" actId="478"/>
          <ac:picMkLst>
            <pc:docMk/>
            <pc:sldMk cId="4289865201" sldId="266"/>
            <ac:picMk id="2" creationId="{01ECAC37-767A-4183-3643-2C5CDF826C86}"/>
          </ac:picMkLst>
        </pc:picChg>
        <pc:picChg chg="add mod">
          <ac:chgData name="Caroline Powers" userId="ecc59613-c139-48b2-a2bc-40ab4e68d72d" providerId="ADAL" clId="{B4D88E6E-3DC7-4802-9EC9-86B7EC3CF644}" dt="2023-02-06T15:10:01.175" v="3"/>
          <ac:picMkLst>
            <pc:docMk/>
            <pc:sldMk cId="4289865201" sldId="266"/>
            <ac:picMk id="3" creationId="{14172388-86AC-CFBC-2EDA-BAE1D755D0D7}"/>
          </ac:picMkLst>
        </pc:picChg>
      </pc:sldChg>
    </pc:docChg>
  </pc:docChgLst>
  <pc:docChgLst>
    <pc:chgData name="Caroline Powers" userId="ecc59613-c139-48b2-a2bc-40ab4e68d72d" providerId="ADAL" clId="{8E7C07F4-C7FB-439F-B700-0D6A3F3B5D96}"/>
    <pc:docChg chg="custSel modSld">
      <pc:chgData name="Caroline Powers" userId="ecc59613-c139-48b2-a2bc-40ab4e68d72d" providerId="ADAL" clId="{8E7C07F4-C7FB-439F-B700-0D6A3F3B5D96}" dt="2023-10-25T13:51:28.703" v="3"/>
      <pc:docMkLst>
        <pc:docMk/>
      </pc:docMkLst>
      <pc:sldChg chg="modSp">
        <pc:chgData name="Caroline Powers" userId="ecc59613-c139-48b2-a2bc-40ab4e68d72d" providerId="ADAL" clId="{8E7C07F4-C7FB-439F-B700-0D6A3F3B5D96}" dt="2023-10-25T13:51:10.458" v="0"/>
        <pc:sldMkLst>
          <pc:docMk/>
          <pc:sldMk cId="1421532038" sldId="260"/>
        </pc:sldMkLst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8E7C07F4-C7FB-439F-B700-0D6A3F3B5D96}" dt="2023-10-25T13:51:10.458" v="0"/>
        <pc:sldMkLst>
          <pc:docMk/>
          <pc:sldMk cId="1178002961" sldId="263"/>
        </pc:sldMkLst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8E7C07F4-C7FB-439F-B700-0D6A3F3B5D96}" dt="2023-10-25T13:51:25.180" v="1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8E7C07F4-C7FB-439F-B700-0D6A3F3B5D96}" dt="2023-10-25T13:51:25.180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8E7C07F4-C7FB-439F-B700-0D6A3F3B5D96}" dt="2023-10-25T13:51:28.703" v="3"/>
        <pc:sldMkLst>
          <pc:docMk/>
          <pc:sldMk cId="4289865201" sldId="266"/>
        </pc:sldMkLst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4289865201" sldId="266"/>
            <ac:spMk id="8" creationId="{2373E852-18BF-4A1F-96EB-D44AC550BBCC}"/>
          </ac:spMkLst>
        </pc:spChg>
        <pc:picChg chg="add mod">
          <ac:chgData name="Caroline Powers" userId="ecc59613-c139-48b2-a2bc-40ab4e68d72d" providerId="ADAL" clId="{8E7C07F4-C7FB-439F-B700-0D6A3F3B5D96}" dt="2023-10-25T13:51:28.703" v="3"/>
          <ac:picMkLst>
            <pc:docMk/>
            <pc:sldMk cId="4289865201" sldId="266"/>
            <ac:picMk id="2" creationId="{D48A3E8E-E952-EF40-AAA2-104869C7D895}"/>
          </ac:picMkLst>
        </pc:picChg>
        <pc:picChg chg="del">
          <ac:chgData name="Caroline Powers" userId="ecc59613-c139-48b2-a2bc-40ab4e68d72d" providerId="ADAL" clId="{8E7C07F4-C7FB-439F-B700-0D6A3F3B5D96}" dt="2023-10-25T13:51:28.381" v="2" actId="478"/>
          <ac:picMkLst>
            <pc:docMk/>
            <pc:sldMk cId="4289865201" sldId="266"/>
            <ac:picMk id="3" creationId="{092A6278-FA1F-3B9D-3AA8-2FFC134B9849}"/>
          </ac:picMkLst>
        </pc:picChg>
      </pc:sldChg>
    </pc:docChg>
  </pc:docChgLst>
  <pc:docChgLst>
    <pc:chgData name="Caroline Powers" userId="ecc59613-c139-48b2-a2bc-40ab4e68d72d" providerId="ADAL" clId="{9D549B6E-25FE-49FB-8FCF-9AE505B216ED}"/>
    <pc:docChg chg="custSel modSld">
      <pc:chgData name="Caroline Powers" userId="ecc59613-c139-48b2-a2bc-40ab4e68d72d" providerId="ADAL" clId="{9D549B6E-25FE-49FB-8FCF-9AE505B216ED}" dt="2023-05-01T12:38:45.349" v="4"/>
      <pc:docMkLst>
        <pc:docMk/>
      </pc:docMkLst>
      <pc:sldChg chg="modSp">
        <pc:chgData name="Caroline Powers" userId="ecc59613-c139-48b2-a2bc-40ab4e68d72d" providerId="ADAL" clId="{9D549B6E-25FE-49FB-8FCF-9AE505B216ED}" dt="2023-04-26T16:19:18.792" v="0"/>
        <pc:sldMkLst>
          <pc:docMk/>
          <pc:sldMk cId="1421532038" sldId="260"/>
        </pc:sldMkLst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9D549B6E-25FE-49FB-8FCF-9AE505B216ED}" dt="2023-04-26T16:19:18.792" v="0"/>
        <pc:sldMkLst>
          <pc:docMk/>
          <pc:sldMk cId="1178002961" sldId="263"/>
        </pc:sldMkLst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 mod">
        <pc:chgData name="Caroline Powers" userId="ecc59613-c139-48b2-a2bc-40ab4e68d72d" providerId="ADAL" clId="{9D549B6E-25FE-49FB-8FCF-9AE505B216ED}" dt="2023-05-01T12:38:45.349" v="4"/>
        <pc:sldMkLst>
          <pc:docMk/>
          <pc:sldMk cId="531288954" sldId="265"/>
        </pc:sldMkLst>
        <pc:spChg chg="mod">
          <ac:chgData name="Caroline Powers" userId="ecc59613-c139-48b2-a2bc-40ab4e68d72d" providerId="ADAL" clId="{9D549B6E-25FE-49FB-8FCF-9AE505B216ED}" dt="2023-05-01T12:38:45.349" v="4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9D549B6E-25FE-49FB-8FCF-9AE505B216ED}" dt="2023-04-26T16:20:00.976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9D549B6E-25FE-49FB-8FCF-9AE505B216ED}" dt="2023-04-26T16:20:04.325" v="3"/>
        <pc:sldMkLst>
          <pc:docMk/>
          <pc:sldMk cId="4289865201" sldId="266"/>
        </pc:sldMkLst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4289865201" sldId="266"/>
            <ac:spMk id="8" creationId="{2373E852-18BF-4A1F-96EB-D44AC550BBCC}"/>
          </ac:spMkLst>
        </pc:spChg>
        <pc:picChg chg="add mod">
          <ac:chgData name="Caroline Powers" userId="ecc59613-c139-48b2-a2bc-40ab4e68d72d" providerId="ADAL" clId="{9D549B6E-25FE-49FB-8FCF-9AE505B216ED}" dt="2023-04-26T16:20:04.325" v="3"/>
          <ac:picMkLst>
            <pc:docMk/>
            <pc:sldMk cId="4289865201" sldId="266"/>
            <ac:picMk id="2" creationId="{E237CB01-0AA7-B96B-3389-0C63F7D05FD9}"/>
          </ac:picMkLst>
        </pc:picChg>
        <pc:picChg chg="del">
          <ac:chgData name="Caroline Powers" userId="ecc59613-c139-48b2-a2bc-40ab4e68d72d" providerId="ADAL" clId="{9D549B6E-25FE-49FB-8FCF-9AE505B216ED}" dt="2023-04-26T16:20:04.174" v="2" actId="478"/>
          <ac:picMkLst>
            <pc:docMk/>
            <pc:sldMk cId="4289865201" sldId="266"/>
            <ac:picMk id="3" creationId="{14172388-86AC-CFBC-2EDA-BAE1D755D0D7}"/>
          </ac:picMkLst>
        </pc:picChg>
      </pc:sldChg>
    </pc:docChg>
  </pc:docChgLst>
  <pc:docChgLst>
    <pc:chgData name="Caroline Powers" userId="ecc59613-c139-48b2-a2bc-40ab4e68d72d" providerId="ADAL" clId="{8595A16F-1F5F-4540-BCDE-9512FFB85706}"/>
    <pc:docChg chg="custSel modSld">
      <pc:chgData name="Caroline Powers" userId="ecc59613-c139-48b2-a2bc-40ab4e68d72d" providerId="ADAL" clId="{8595A16F-1F5F-4540-BCDE-9512FFB85706}" dt="2022-10-20T18:53:28.949" v="3"/>
      <pc:docMkLst>
        <pc:docMk/>
      </pc:docMkLst>
      <pc:sldChg chg="modSp">
        <pc:chgData name="Caroline Powers" userId="ecc59613-c139-48b2-a2bc-40ab4e68d72d" providerId="ADAL" clId="{8595A16F-1F5F-4540-BCDE-9512FFB85706}" dt="2022-10-20T18:52:42.751" v="0"/>
        <pc:sldMkLst>
          <pc:docMk/>
          <pc:sldMk cId="1421532038" sldId="260"/>
        </pc:sldMkLst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8595A16F-1F5F-4540-BCDE-9512FFB85706}" dt="2022-10-20T18:52:42.751" v="0"/>
        <pc:sldMkLst>
          <pc:docMk/>
          <pc:sldMk cId="1178002961" sldId="263"/>
        </pc:sldMkLst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8595A16F-1F5F-4540-BCDE-9512FFB85706}" dt="2022-10-20T18:53:22.225" v="1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8595A16F-1F5F-4540-BCDE-9512FFB85706}" dt="2022-10-20T18:53:22.225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8595A16F-1F5F-4540-BCDE-9512FFB85706}" dt="2022-10-20T18:53:28.949" v="3"/>
        <pc:sldMkLst>
          <pc:docMk/>
          <pc:sldMk cId="4289865201" sldId="266"/>
        </pc:sldMkLst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4289865201" sldId="266"/>
            <ac:spMk id="8" creationId="{2373E852-18BF-4A1F-96EB-D44AC550BBCC}"/>
          </ac:spMkLst>
        </pc:spChg>
        <pc:picChg chg="add mod">
          <ac:chgData name="Caroline Powers" userId="ecc59613-c139-48b2-a2bc-40ab4e68d72d" providerId="ADAL" clId="{8595A16F-1F5F-4540-BCDE-9512FFB85706}" dt="2022-10-20T18:53:28.949" v="3"/>
          <ac:picMkLst>
            <pc:docMk/>
            <pc:sldMk cId="4289865201" sldId="266"/>
            <ac:picMk id="2" creationId="{01ECAC37-767A-4183-3643-2C5CDF826C86}"/>
          </ac:picMkLst>
        </pc:picChg>
        <pc:picChg chg="del">
          <ac:chgData name="Caroline Powers" userId="ecc59613-c139-48b2-a2bc-40ab4e68d72d" providerId="ADAL" clId="{8595A16F-1F5F-4540-BCDE-9512FFB85706}" dt="2022-10-20T18:53:28.701" v="2" actId="478"/>
          <ac:picMkLst>
            <pc:docMk/>
            <pc:sldMk cId="4289865201" sldId="266"/>
            <ac:picMk id="11" creationId="{52248DB9-518A-3062-A74E-529D2622906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A56E6-7017-4DB6-A743-DA56B1300F7D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62F30-9190-4697-96D7-10C5C9ABE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9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2F30-9190-4697-96D7-10C5C9ABE5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23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2F30-9190-4697-96D7-10C5C9ABE5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8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AB8E219-DB35-C74C-9095-F2D960E5F4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01186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8FCE4A83-EF32-D94D-A4E2-9D1193AF2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589" y="494950"/>
            <a:ext cx="10258336" cy="5665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18" name="Content Placeholder 23">
            <a:extLst>
              <a:ext uri="{FF2B5EF4-FFF2-40B4-BE49-F238E27FC236}">
                <a16:creationId xmlns:a16="http://schemas.microsoft.com/office/drawing/2014/main" id="{4964F04D-440C-504D-AEAE-9D0F48841C3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0589" y="1285742"/>
            <a:ext cx="9226398" cy="5004221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A37064-8EA0-5148-B70B-0A4D29885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3"/>
            <a:ext cx="2335160" cy="8166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A77F127-F2C0-6347-99A0-9F6514C25E9A}"/>
              </a:ext>
            </a:extLst>
          </p:cNvPr>
          <p:cNvSpPr/>
          <p:nvPr userDrawn="1"/>
        </p:nvSpPr>
        <p:spPr>
          <a:xfrm rot="5400000" flipH="1">
            <a:off x="976169" y="-514698"/>
            <a:ext cx="134390" cy="1163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3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4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2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72A219-0E93-604C-8EFA-21FDB6DFAA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379" y="3733875"/>
            <a:ext cx="4974597" cy="1389062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8800DF8-32F9-254E-8A7F-F608DED933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73" y="5414963"/>
            <a:ext cx="4433887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Sub-title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1E4D4-761D-A847-842F-1BD997608A0D}"/>
              </a:ext>
            </a:extLst>
          </p:cNvPr>
          <p:cNvSpPr/>
          <p:nvPr userDrawn="1"/>
        </p:nvSpPr>
        <p:spPr>
          <a:xfrm rot="5400000" flipH="1">
            <a:off x="976169" y="-514698"/>
            <a:ext cx="134390" cy="1163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4D479AF-2A5F-D741-ACCF-3C9A8EF39B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2916" y="-1"/>
            <a:ext cx="7239084" cy="6858001"/>
          </a:xfrm>
          <a:custGeom>
            <a:avLst/>
            <a:gdLst>
              <a:gd name="connsiteX0" fmla="*/ 3412270 w 7239084"/>
              <a:gd name="connsiteY0" fmla="*/ 4471029 h 6858001"/>
              <a:gd name="connsiteX1" fmla="*/ 3509056 w 7239084"/>
              <a:gd name="connsiteY1" fmla="*/ 4487359 h 6858001"/>
              <a:gd name="connsiteX2" fmla="*/ 3562949 w 7239084"/>
              <a:gd name="connsiteY2" fmla="*/ 4526927 h 6858001"/>
              <a:gd name="connsiteX3" fmla="*/ 3581924 w 7239084"/>
              <a:gd name="connsiteY3" fmla="*/ 4551694 h 6858001"/>
              <a:gd name="connsiteX4" fmla="*/ 3584208 w 7239084"/>
              <a:gd name="connsiteY4" fmla="*/ 4552546 h 6858001"/>
              <a:gd name="connsiteX5" fmla="*/ 5377746 w 7239084"/>
              <a:gd name="connsiteY5" fmla="*/ 6812286 h 6858001"/>
              <a:gd name="connsiteX6" fmla="*/ 5377464 w 7239084"/>
              <a:gd name="connsiteY6" fmla="*/ 6812879 h 6858001"/>
              <a:gd name="connsiteX7" fmla="*/ 5381778 w 7239084"/>
              <a:gd name="connsiteY7" fmla="*/ 6816142 h 6858001"/>
              <a:gd name="connsiteX8" fmla="*/ 5392355 w 7239084"/>
              <a:gd name="connsiteY8" fmla="*/ 6839155 h 6858001"/>
              <a:gd name="connsiteX9" fmla="*/ 5389458 w 7239084"/>
              <a:gd name="connsiteY9" fmla="*/ 6858001 h 6858001"/>
              <a:gd name="connsiteX10" fmla="*/ 2305051 w 7239084"/>
              <a:gd name="connsiteY10" fmla="*/ 6858001 h 6858001"/>
              <a:gd name="connsiteX11" fmla="*/ 2282986 w 7239084"/>
              <a:gd name="connsiteY11" fmla="*/ 6831860 h 6858001"/>
              <a:gd name="connsiteX12" fmla="*/ 2269271 w 7239084"/>
              <a:gd name="connsiteY12" fmla="*/ 6804592 h 6858001"/>
              <a:gd name="connsiteX13" fmla="*/ 2266993 w 7239084"/>
              <a:gd name="connsiteY13" fmla="*/ 6803239 h 6858001"/>
              <a:gd name="connsiteX14" fmla="*/ 1664696 w 7239084"/>
              <a:gd name="connsiteY14" fmla="*/ 5161057 h 6858001"/>
              <a:gd name="connsiteX15" fmla="*/ 1665950 w 7239084"/>
              <a:gd name="connsiteY15" fmla="*/ 5158436 h 6858001"/>
              <a:gd name="connsiteX16" fmla="*/ 1664830 w 7239084"/>
              <a:gd name="connsiteY16" fmla="*/ 5156508 h 6858001"/>
              <a:gd name="connsiteX17" fmla="*/ 1668672 w 7239084"/>
              <a:gd name="connsiteY17" fmla="*/ 5089183 h 6858001"/>
              <a:gd name="connsiteX18" fmla="*/ 1669599 w 7239084"/>
              <a:gd name="connsiteY18" fmla="*/ 5087944 h 6858001"/>
              <a:gd name="connsiteX19" fmla="*/ 1669981 w 7239084"/>
              <a:gd name="connsiteY19" fmla="*/ 5086444 h 6858001"/>
              <a:gd name="connsiteX20" fmla="*/ 1719986 w 7239084"/>
              <a:gd name="connsiteY20" fmla="*/ 5041200 h 6858001"/>
              <a:gd name="connsiteX21" fmla="*/ 1722191 w 7239084"/>
              <a:gd name="connsiteY21" fmla="*/ 5040862 h 6858001"/>
              <a:gd name="connsiteX22" fmla="*/ 1723445 w 7239084"/>
              <a:gd name="connsiteY22" fmla="*/ 5038239 h 6858001"/>
              <a:gd name="connsiteX23" fmla="*/ 3379951 w 7239084"/>
              <a:gd name="connsiteY23" fmla="*/ 4476541 h 6858001"/>
              <a:gd name="connsiteX24" fmla="*/ 3382435 w 7239084"/>
              <a:gd name="connsiteY24" fmla="*/ 4477465 h 6858001"/>
              <a:gd name="connsiteX25" fmla="*/ 7239084 w 7239084"/>
              <a:gd name="connsiteY25" fmla="*/ 3440100 h 6858001"/>
              <a:gd name="connsiteX26" fmla="*/ 7239084 w 7239084"/>
              <a:gd name="connsiteY26" fmla="*/ 6040104 h 6858001"/>
              <a:gd name="connsiteX27" fmla="*/ 7213346 w 7239084"/>
              <a:gd name="connsiteY27" fmla="*/ 6050620 h 6858001"/>
              <a:gd name="connsiteX28" fmla="*/ 7183183 w 7239084"/>
              <a:gd name="connsiteY28" fmla="*/ 6055270 h 6858001"/>
              <a:gd name="connsiteX29" fmla="*/ 7181192 w 7239084"/>
              <a:gd name="connsiteY29" fmla="*/ 6057020 h 6858001"/>
              <a:gd name="connsiteX30" fmla="*/ 5433332 w 7239084"/>
              <a:gd name="connsiteY30" fmla="*/ 6124204 h 6858001"/>
              <a:gd name="connsiteX31" fmla="*/ 5431226 w 7239084"/>
              <a:gd name="connsiteY31" fmla="*/ 6122203 h 6858001"/>
              <a:gd name="connsiteX32" fmla="*/ 5429046 w 7239084"/>
              <a:gd name="connsiteY32" fmla="*/ 6122676 h 6858001"/>
              <a:gd name="connsiteX33" fmla="*/ 5366178 w 7239084"/>
              <a:gd name="connsiteY33" fmla="*/ 6098283 h 6858001"/>
              <a:gd name="connsiteX34" fmla="*/ 5365286 w 7239084"/>
              <a:gd name="connsiteY34" fmla="*/ 6097019 h 6858001"/>
              <a:gd name="connsiteX35" fmla="*/ 5363976 w 7239084"/>
              <a:gd name="connsiteY35" fmla="*/ 6096194 h 6858001"/>
              <a:gd name="connsiteX36" fmla="*/ 5336334 w 7239084"/>
              <a:gd name="connsiteY36" fmla="*/ 6034683 h 6858001"/>
              <a:gd name="connsiteX37" fmla="*/ 5336691 w 7239084"/>
              <a:gd name="connsiteY37" fmla="*/ 6032482 h 6858001"/>
              <a:gd name="connsiteX38" fmla="*/ 5334582 w 7239084"/>
              <a:gd name="connsiteY38" fmla="*/ 6030481 h 6858001"/>
              <a:gd name="connsiteX39" fmla="*/ 5310434 w 7239084"/>
              <a:gd name="connsiteY39" fmla="*/ 4281500 h 6858001"/>
              <a:gd name="connsiteX40" fmla="*/ 5312079 w 7239084"/>
              <a:gd name="connsiteY40" fmla="*/ 4279422 h 6858001"/>
              <a:gd name="connsiteX41" fmla="*/ 5315146 w 7239084"/>
              <a:gd name="connsiteY41" fmla="*/ 4249054 h 6858001"/>
              <a:gd name="connsiteX42" fmla="*/ 5360494 w 7239084"/>
              <a:gd name="connsiteY42" fmla="*/ 4162003 h 6858001"/>
              <a:gd name="connsiteX43" fmla="*/ 5414740 w 7239084"/>
              <a:gd name="connsiteY43" fmla="*/ 4122919 h 6858001"/>
              <a:gd name="connsiteX44" fmla="*/ 5444148 w 7239084"/>
              <a:gd name="connsiteY44" fmla="*/ 4112495 h 6858001"/>
              <a:gd name="connsiteX45" fmla="*/ 5445662 w 7239084"/>
              <a:gd name="connsiteY45" fmla="*/ 4110585 h 6858001"/>
              <a:gd name="connsiteX46" fmla="*/ 1506824 w 7239084"/>
              <a:gd name="connsiteY46" fmla="*/ 1184050 h 6858001"/>
              <a:gd name="connsiteX47" fmla="*/ 1508288 w 7239084"/>
              <a:gd name="connsiteY47" fmla="*/ 1184547 h 6858001"/>
              <a:gd name="connsiteX48" fmla="*/ 1509832 w 7239084"/>
              <a:gd name="connsiteY48" fmla="*/ 1184445 h 6858001"/>
              <a:gd name="connsiteX49" fmla="*/ 1568356 w 7239084"/>
              <a:gd name="connsiteY49" fmla="*/ 1217950 h 6858001"/>
              <a:gd name="connsiteX50" fmla="*/ 1569362 w 7239084"/>
              <a:gd name="connsiteY50" fmla="*/ 1219940 h 6858001"/>
              <a:gd name="connsiteX51" fmla="*/ 1572244 w 7239084"/>
              <a:gd name="connsiteY51" fmla="*/ 1220319 h 6858001"/>
              <a:gd name="connsiteX52" fmla="*/ 2620075 w 7239084"/>
              <a:gd name="connsiteY52" fmla="*/ 2620879 h 6858001"/>
              <a:gd name="connsiteX53" fmla="*/ 2619965 w 7239084"/>
              <a:gd name="connsiteY53" fmla="*/ 2623528 h 6858001"/>
              <a:gd name="connsiteX54" fmla="*/ 2635340 w 7239084"/>
              <a:gd name="connsiteY54" fmla="*/ 2649895 h 6858001"/>
              <a:gd name="connsiteX55" fmla="*/ 2649837 w 7239084"/>
              <a:gd name="connsiteY55" fmla="*/ 2746973 h 6858001"/>
              <a:gd name="connsiteX56" fmla="*/ 2628939 w 7239084"/>
              <a:gd name="connsiteY56" fmla="*/ 2810481 h 6858001"/>
              <a:gd name="connsiteX57" fmla="*/ 2611278 w 7239084"/>
              <a:gd name="connsiteY57" fmla="*/ 2836202 h 6858001"/>
              <a:gd name="connsiteX58" fmla="*/ 2611177 w 7239084"/>
              <a:gd name="connsiteY58" fmla="*/ 2838637 h 6858001"/>
              <a:gd name="connsiteX59" fmla="*/ 1019248 w 7239084"/>
              <a:gd name="connsiteY59" fmla="*/ 5244666 h 6858001"/>
              <a:gd name="connsiteX60" fmla="*/ 1018595 w 7239084"/>
              <a:gd name="connsiteY60" fmla="*/ 5244580 h 6858001"/>
              <a:gd name="connsiteX61" fmla="*/ 1016834 w 7239084"/>
              <a:gd name="connsiteY61" fmla="*/ 5249693 h 6858001"/>
              <a:gd name="connsiteX62" fmla="*/ 972470 w 7239084"/>
              <a:gd name="connsiteY62" fmla="*/ 5271122 h 6858001"/>
              <a:gd name="connsiteX63" fmla="*/ 970895 w 7239084"/>
              <a:gd name="connsiteY63" fmla="*/ 5270411 h 6858001"/>
              <a:gd name="connsiteX64" fmla="*/ 969190 w 7239084"/>
              <a:gd name="connsiteY64" fmla="*/ 5270690 h 6858001"/>
              <a:gd name="connsiteX65" fmla="*/ 931876 w 7239084"/>
              <a:gd name="connsiteY65" fmla="*/ 5238520 h 6858001"/>
              <a:gd name="connsiteX66" fmla="*/ 931498 w 7239084"/>
              <a:gd name="connsiteY66" fmla="*/ 5233124 h 6858001"/>
              <a:gd name="connsiteX67" fmla="*/ 930846 w 7239084"/>
              <a:gd name="connsiteY67" fmla="*/ 5233039 h 6858001"/>
              <a:gd name="connsiteX68" fmla="*/ 15196 w 7239084"/>
              <a:gd name="connsiteY68" fmla="*/ 2497201 h 6858001"/>
              <a:gd name="connsiteX69" fmla="*/ 15734 w 7239084"/>
              <a:gd name="connsiteY69" fmla="*/ 2494824 h 6858001"/>
              <a:gd name="connsiteX70" fmla="*/ 5323 w 7239084"/>
              <a:gd name="connsiteY70" fmla="*/ 2465411 h 6858001"/>
              <a:gd name="connsiteX71" fmla="*/ 1556 w 7239084"/>
              <a:gd name="connsiteY71" fmla="*/ 2398657 h 6858001"/>
              <a:gd name="connsiteX72" fmla="*/ 40664 w 7239084"/>
              <a:gd name="connsiteY72" fmla="*/ 2308629 h 6858001"/>
              <a:gd name="connsiteX73" fmla="*/ 62330 w 7239084"/>
              <a:gd name="connsiteY73" fmla="*/ 2287134 h 6858001"/>
              <a:gd name="connsiteX74" fmla="*/ 62910 w 7239084"/>
              <a:gd name="connsiteY74" fmla="*/ 2284548 h 6858001"/>
              <a:gd name="connsiteX75" fmla="*/ 1437261 w 7239084"/>
              <a:gd name="connsiteY75" fmla="*/ 1202565 h 6858001"/>
              <a:gd name="connsiteX76" fmla="*/ 1440142 w 7239084"/>
              <a:gd name="connsiteY76" fmla="*/ 1202944 h 6858001"/>
              <a:gd name="connsiteX77" fmla="*/ 1441627 w 7239084"/>
              <a:gd name="connsiteY77" fmla="*/ 1201282 h 6858001"/>
              <a:gd name="connsiteX78" fmla="*/ 1506824 w 7239084"/>
              <a:gd name="connsiteY78" fmla="*/ 1184050 h 6858001"/>
              <a:gd name="connsiteX79" fmla="*/ 5578487 w 7239084"/>
              <a:gd name="connsiteY79" fmla="*/ 0 h 6858001"/>
              <a:gd name="connsiteX80" fmla="*/ 6777031 w 7239084"/>
              <a:gd name="connsiteY80" fmla="*/ 0 h 6858001"/>
              <a:gd name="connsiteX81" fmla="*/ 7239084 w 7239084"/>
              <a:gd name="connsiteY81" fmla="*/ 333223 h 6858001"/>
              <a:gd name="connsiteX82" fmla="*/ 7239084 w 7239084"/>
              <a:gd name="connsiteY82" fmla="*/ 2768309 h 6858001"/>
              <a:gd name="connsiteX83" fmla="*/ 5780250 w 7239084"/>
              <a:gd name="connsiteY83" fmla="*/ 2308312 h 6858001"/>
              <a:gd name="connsiteX84" fmla="*/ 5778792 w 7239084"/>
              <a:gd name="connsiteY84" fmla="*/ 2306097 h 6858001"/>
              <a:gd name="connsiteX85" fmla="*/ 5750923 w 7239084"/>
              <a:gd name="connsiteY85" fmla="*/ 2293656 h 6858001"/>
              <a:gd name="connsiteX86" fmla="*/ 5682504 w 7239084"/>
              <a:gd name="connsiteY86" fmla="*/ 2223277 h 6858001"/>
              <a:gd name="connsiteX87" fmla="*/ 5662420 w 7239084"/>
              <a:gd name="connsiteY87" fmla="*/ 2159505 h 6858001"/>
              <a:gd name="connsiteX88" fmla="*/ 5661753 w 7239084"/>
              <a:gd name="connsiteY88" fmla="*/ 2128312 h 6858001"/>
              <a:gd name="connsiteX89" fmla="*/ 5660414 w 7239084"/>
              <a:gd name="connsiteY89" fmla="*/ 2126276 h 6858001"/>
              <a:gd name="connsiteX90" fmla="*/ 1655572 w 7239084"/>
              <a:gd name="connsiteY90" fmla="*/ 0 h 6858001"/>
              <a:gd name="connsiteX91" fmla="*/ 4983773 w 7239084"/>
              <a:gd name="connsiteY91" fmla="*/ 0 h 6858001"/>
              <a:gd name="connsiteX92" fmla="*/ 4054004 w 7239084"/>
              <a:gd name="connsiteY92" fmla="*/ 1273434 h 6858001"/>
              <a:gd name="connsiteX93" fmla="*/ 4051441 w 7239084"/>
              <a:gd name="connsiteY93" fmla="*/ 1274107 h 6858001"/>
              <a:gd name="connsiteX94" fmla="*/ 4030744 w 7239084"/>
              <a:gd name="connsiteY94" fmla="*/ 1296541 h 6858001"/>
              <a:gd name="connsiteX95" fmla="*/ 3942195 w 7239084"/>
              <a:gd name="connsiteY95" fmla="*/ 1338887 h 6858001"/>
              <a:gd name="connsiteX96" fmla="*/ 3875349 w 7239084"/>
              <a:gd name="connsiteY96" fmla="*/ 1337543 h 6858001"/>
              <a:gd name="connsiteX97" fmla="*/ 3845578 w 7239084"/>
              <a:gd name="connsiteY97" fmla="*/ 1328208 h 6858001"/>
              <a:gd name="connsiteX98" fmla="*/ 3843222 w 7239084"/>
              <a:gd name="connsiteY98" fmla="*/ 1328826 h 6858001"/>
              <a:gd name="connsiteX99" fmla="*/ 1075981 w 7239084"/>
              <a:gd name="connsiteY99" fmla="*/ 512986 h 6858001"/>
              <a:gd name="connsiteX100" fmla="*/ 1075871 w 7239084"/>
              <a:gd name="connsiteY100" fmla="*/ 512339 h 6858001"/>
              <a:gd name="connsiteX101" fmla="*/ 1070467 w 7239084"/>
              <a:gd name="connsiteY101" fmla="*/ 512154 h 6858001"/>
              <a:gd name="connsiteX102" fmla="*/ 1036964 w 7239084"/>
              <a:gd name="connsiteY102" fmla="*/ 476033 h 6858001"/>
              <a:gd name="connsiteX103" fmla="*/ 1037182 w 7239084"/>
              <a:gd name="connsiteY103" fmla="*/ 474318 h 6858001"/>
              <a:gd name="connsiteX104" fmla="*/ 1036414 w 7239084"/>
              <a:gd name="connsiteY104" fmla="*/ 472770 h 6858001"/>
              <a:gd name="connsiteX105" fmla="*/ 1056218 w 7239084"/>
              <a:gd name="connsiteY105" fmla="*/ 427659 h 6858001"/>
              <a:gd name="connsiteX106" fmla="*/ 1061266 w 7239084"/>
              <a:gd name="connsiteY106" fmla="*/ 425713 h 6858001"/>
              <a:gd name="connsiteX107" fmla="*/ 1061157 w 7239084"/>
              <a:gd name="connsiteY107" fmla="*/ 42506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7239084" h="6858001">
                <a:moveTo>
                  <a:pt x="3412270" y="4471029"/>
                </a:moveTo>
                <a:cubicBezTo>
                  <a:pt x="3443932" y="4467255"/>
                  <a:pt x="3477527" y="4472276"/>
                  <a:pt x="3509056" y="4487359"/>
                </a:cubicBezTo>
                <a:cubicBezTo>
                  <a:pt x="3530079" y="4497414"/>
                  <a:pt x="3548193" y="4510990"/>
                  <a:pt x="3562949" y="4526927"/>
                </a:cubicBezTo>
                <a:lnTo>
                  <a:pt x="3581924" y="4551694"/>
                </a:lnTo>
                <a:lnTo>
                  <a:pt x="3584208" y="4552546"/>
                </a:lnTo>
                <a:lnTo>
                  <a:pt x="5377746" y="6812286"/>
                </a:lnTo>
                <a:lnTo>
                  <a:pt x="5377464" y="6812879"/>
                </a:lnTo>
                <a:lnTo>
                  <a:pt x="5381778" y="6816142"/>
                </a:lnTo>
                <a:cubicBezTo>
                  <a:pt x="5387479" y="6822631"/>
                  <a:pt x="5391129" y="6830660"/>
                  <a:pt x="5392355" y="6839155"/>
                </a:cubicBezTo>
                <a:lnTo>
                  <a:pt x="5389458" y="6858001"/>
                </a:lnTo>
                <a:lnTo>
                  <a:pt x="2305051" y="6858001"/>
                </a:lnTo>
                <a:lnTo>
                  <a:pt x="2282986" y="6831860"/>
                </a:lnTo>
                <a:lnTo>
                  <a:pt x="2269271" y="6804592"/>
                </a:lnTo>
                <a:lnTo>
                  <a:pt x="2266993" y="6803239"/>
                </a:lnTo>
                <a:lnTo>
                  <a:pt x="1664696" y="5161057"/>
                </a:lnTo>
                <a:lnTo>
                  <a:pt x="1665950" y="5158436"/>
                </a:lnTo>
                <a:lnTo>
                  <a:pt x="1664830" y="5156508"/>
                </a:lnTo>
                <a:cubicBezTo>
                  <a:pt x="1657460" y="5135283"/>
                  <a:pt x="1658157" y="5111163"/>
                  <a:pt x="1668672" y="5089183"/>
                </a:cubicBezTo>
                <a:lnTo>
                  <a:pt x="1669599" y="5087944"/>
                </a:lnTo>
                <a:lnTo>
                  <a:pt x="1669981" y="5086444"/>
                </a:lnTo>
                <a:cubicBezTo>
                  <a:pt x="1680496" y="5064463"/>
                  <a:pt x="1698837" y="5048784"/>
                  <a:pt x="1719986" y="5041200"/>
                </a:cubicBezTo>
                <a:lnTo>
                  <a:pt x="1722191" y="5040862"/>
                </a:lnTo>
                <a:lnTo>
                  <a:pt x="1723445" y="5038239"/>
                </a:lnTo>
                <a:lnTo>
                  <a:pt x="3379951" y="4476541"/>
                </a:lnTo>
                <a:lnTo>
                  <a:pt x="3382435" y="4477465"/>
                </a:lnTo>
                <a:close/>
                <a:moveTo>
                  <a:pt x="7239084" y="3440100"/>
                </a:moveTo>
                <a:lnTo>
                  <a:pt x="7239084" y="6040104"/>
                </a:lnTo>
                <a:lnTo>
                  <a:pt x="7213346" y="6050620"/>
                </a:lnTo>
                <a:lnTo>
                  <a:pt x="7183183" y="6055270"/>
                </a:lnTo>
                <a:lnTo>
                  <a:pt x="7181192" y="6057020"/>
                </a:lnTo>
                <a:lnTo>
                  <a:pt x="5433332" y="6124204"/>
                </a:lnTo>
                <a:lnTo>
                  <a:pt x="5431226" y="6122203"/>
                </a:lnTo>
                <a:lnTo>
                  <a:pt x="5429046" y="6122676"/>
                </a:lnTo>
                <a:cubicBezTo>
                  <a:pt x="5406582" y="6123149"/>
                  <a:pt x="5383850" y="6115057"/>
                  <a:pt x="5366178" y="6098283"/>
                </a:cubicBezTo>
                <a:lnTo>
                  <a:pt x="5365286" y="6097019"/>
                </a:lnTo>
                <a:lnTo>
                  <a:pt x="5363976" y="6096194"/>
                </a:lnTo>
                <a:cubicBezTo>
                  <a:pt x="5346302" y="6079418"/>
                  <a:pt x="5337035" y="6057142"/>
                  <a:pt x="5336334" y="6034683"/>
                </a:cubicBezTo>
                <a:lnTo>
                  <a:pt x="5336691" y="6032482"/>
                </a:lnTo>
                <a:lnTo>
                  <a:pt x="5334582" y="6030481"/>
                </a:lnTo>
                <a:lnTo>
                  <a:pt x="5310434" y="4281500"/>
                </a:lnTo>
                <a:lnTo>
                  <a:pt x="5312079" y="4279422"/>
                </a:lnTo>
                <a:lnTo>
                  <a:pt x="5315146" y="4249054"/>
                </a:lnTo>
                <a:cubicBezTo>
                  <a:pt x="5321308" y="4217769"/>
                  <a:pt x="5336434" y="4187354"/>
                  <a:pt x="5360494" y="4162003"/>
                </a:cubicBezTo>
                <a:cubicBezTo>
                  <a:pt x="5376536" y="4145102"/>
                  <a:pt x="5395032" y="4132049"/>
                  <a:pt x="5414740" y="4122919"/>
                </a:cubicBezTo>
                <a:lnTo>
                  <a:pt x="5444148" y="4112495"/>
                </a:lnTo>
                <a:lnTo>
                  <a:pt x="5445662" y="4110585"/>
                </a:lnTo>
                <a:close/>
                <a:moveTo>
                  <a:pt x="1506824" y="1184050"/>
                </a:moveTo>
                <a:lnTo>
                  <a:pt x="1508288" y="1184547"/>
                </a:lnTo>
                <a:lnTo>
                  <a:pt x="1509832" y="1184445"/>
                </a:lnTo>
                <a:cubicBezTo>
                  <a:pt x="1533991" y="1187623"/>
                  <a:pt x="1554586" y="1200195"/>
                  <a:pt x="1568356" y="1217950"/>
                </a:cubicBezTo>
                <a:lnTo>
                  <a:pt x="1569362" y="1219940"/>
                </a:lnTo>
                <a:lnTo>
                  <a:pt x="1572244" y="1220319"/>
                </a:lnTo>
                <a:lnTo>
                  <a:pt x="2620075" y="2620879"/>
                </a:lnTo>
                <a:lnTo>
                  <a:pt x="2619965" y="2623528"/>
                </a:lnTo>
                <a:lnTo>
                  <a:pt x="2635340" y="2649895"/>
                </a:lnTo>
                <a:cubicBezTo>
                  <a:pt x="2648750" y="2678826"/>
                  <a:pt x="2654395" y="2712320"/>
                  <a:pt x="2649837" y="2746973"/>
                </a:cubicBezTo>
                <a:cubicBezTo>
                  <a:pt x="2646799" y="2770075"/>
                  <a:pt x="2639512" y="2791509"/>
                  <a:pt x="2628939" y="2810481"/>
                </a:cubicBezTo>
                <a:lnTo>
                  <a:pt x="2611278" y="2836202"/>
                </a:lnTo>
                <a:lnTo>
                  <a:pt x="2611177" y="2838637"/>
                </a:lnTo>
                <a:lnTo>
                  <a:pt x="1019248" y="5244666"/>
                </a:lnTo>
                <a:lnTo>
                  <a:pt x="1018595" y="5244580"/>
                </a:lnTo>
                <a:lnTo>
                  <a:pt x="1016834" y="5249693"/>
                </a:lnTo>
                <a:cubicBezTo>
                  <a:pt x="1008033" y="5264559"/>
                  <a:pt x="990828" y="5273536"/>
                  <a:pt x="972470" y="5271122"/>
                </a:cubicBezTo>
                <a:lnTo>
                  <a:pt x="970895" y="5270411"/>
                </a:lnTo>
                <a:lnTo>
                  <a:pt x="969190" y="5270690"/>
                </a:lnTo>
                <a:cubicBezTo>
                  <a:pt x="950832" y="5268276"/>
                  <a:pt x="936534" y="5255154"/>
                  <a:pt x="931876" y="5238520"/>
                </a:cubicBezTo>
                <a:lnTo>
                  <a:pt x="931498" y="5233124"/>
                </a:lnTo>
                <a:lnTo>
                  <a:pt x="930846" y="5233039"/>
                </a:lnTo>
                <a:lnTo>
                  <a:pt x="15196" y="2497201"/>
                </a:lnTo>
                <a:lnTo>
                  <a:pt x="15734" y="2494824"/>
                </a:lnTo>
                <a:lnTo>
                  <a:pt x="5323" y="2465411"/>
                </a:lnTo>
                <a:cubicBezTo>
                  <a:pt x="14" y="2444348"/>
                  <a:pt x="-1483" y="2421760"/>
                  <a:pt x="1556" y="2398657"/>
                </a:cubicBezTo>
                <a:cubicBezTo>
                  <a:pt x="6114" y="2364004"/>
                  <a:pt x="20228" y="2333109"/>
                  <a:pt x="40664" y="2308629"/>
                </a:cubicBezTo>
                <a:lnTo>
                  <a:pt x="62330" y="2287134"/>
                </a:lnTo>
                <a:lnTo>
                  <a:pt x="62910" y="2284548"/>
                </a:lnTo>
                <a:lnTo>
                  <a:pt x="1437261" y="1202565"/>
                </a:lnTo>
                <a:lnTo>
                  <a:pt x="1440142" y="1202944"/>
                </a:lnTo>
                <a:lnTo>
                  <a:pt x="1441627" y="1201282"/>
                </a:lnTo>
                <a:cubicBezTo>
                  <a:pt x="1459520" y="1187691"/>
                  <a:pt x="1482665" y="1180873"/>
                  <a:pt x="1506824" y="1184050"/>
                </a:cubicBezTo>
                <a:close/>
                <a:moveTo>
                  <a:pt x="5578487" y="0"/>
                </a:moveTo>
                <a:lnTo>
                  <a:pt x="6777031" y="0"/>
                </a:lnTo>
                <a:lnTo>
                  <a:pt x="7239084" y="333223"/>
                </a:lnTo>
                <a:lnTo>
                  <a:pt x="7239084" y="2768309"/>
                </a:lnTo>
                <a:lnTo>
                  <a:pt x="5780250" y="2308312"/>
                </a:lnTo>
                <a:lnTo>
                  <a:pt x="5778792" y="2306097"/>
                </a:lnTo>
                <a:lnTo>
                  <a:pt x="5750923" y="2293656"/>
                </a:lnTo>
                <a:cubicBezTo>
                  <a:pt x="5723152" y="2277984"/>
                  <a:pt x="5699024" y="2254078"/>
                  <a:pt x="5682504" y="2223277"/>
                </a:cubicBezTo>
                <a:cubicBezTo>
                  <a:pt x="5671492" y="2202740"/>
                  <a:pt x="5664904" y="2181083"/>
                  <a:pt x="5662420" y="2159505"/>
                </a:cubicBezTo>
                <a:lnTo>
                  <a:pt x="5661753" y="2128312"/>
                </a:lnTo>
                <a:lnTo>
                  <a:pt x="5660414" y="2126276"/>
                </a:lnTo>
                <a:close/>
                <a:moveTo>
                  <a:pt x="1655572" y="0"/>
                </a:moveTo>
                <a:lnTo>
                  <a:pt x="4983773" y="0"/>
                </a:lnTo>
                <a:lnTo>
                  <a:pt x="4054004" y="1273434"/>
                </a:lnTo>
                <a:lnTo>
                  <a:pt x="4051441" y="1274107"/>
                </a:lnTo>
                <a:lnTo>
                  <a:pt x="4030744" y="1296541"/>
                </a:lnTo>
                <a:cubicBezTo>
                  <a:pt x="4007021" y="1317848"/>
                  <a:pt x="3976660" y="1333074"/>
                  <a:pt x="3942195" y="1338887"/>
                </a:cubicBezTo>
                <a:cubicBezTo>
                  <a:pt x="3919218" y="1342761"/>
                  <a:pt x="3896592" y="1342082"/>
                  <a:pt x="3875349" y="1337543"/>
                </a:cubicBezTo>
                <a:lnTo>
                  <a:pt x="3845578" y="1328208"/>
                </a:lnTo>
                <a:lnTo>
                  <a:pt x="3843222" y="1328826"/>
                </a:lnTo>
                <a:lnTo>
                  <a:pt x="1075981" y="512986"/>
                </a:lnTo>
                <a:lnTo>
                  <a:pt x="1075871" y="512339"/>
                </a:lnTo>
                <a:lnTo>
                  <a:pt x="1070467" y="512154"/>
                </a:lnTo>
                <a:cubicBezTo>
                  <a:pt x="1053674" y="508102"/>
                  <a:pt x="1040043" y="494290"/>
                  <a:pt x="1036964" y="476033"/>
                </a:cubicBezTo>
                <a:lnTo>
                  <a:pt x="1037182" y="474318"/>
                </a:lnTo>
                <a:lnTo>
                  <a:pt x="1036414" y="472770"/>
                </a:lnTo>
                <a:cubicBezTo>
                  <a:pt x="1033335" y="454511"/>
                  <a:pt x="1041683" y="436992"/>
                  <a:pt x="1056218" y="427659"/>
                </a:cubicBezTo>
                <a:lnTo>
                  <a:pt x="1061266" y="425713"/>
                </a:lnTo>
                <a:lnTo>
                  <a:pt x="1061157" y="4250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55F19F-C1FD-604D-9577-45789D1B2E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71" y="2742035"/>
            <a:ext cx="3464605" cy="12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7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4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3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1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6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6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1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8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20687-8115-452C-80FD-5DF5FE44A69D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1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costarawards.co.uk/quarterly-deals-winners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arawards.co.uk/quarterly-deals-winner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1473" y="3852629"/>
            <a:ext cx="5106207" cy="2690412"/>
          </a:xfrm>
        </p:spPr>
        <p:txBody>
          <a:bodyPr vert="horz" lIns="91440" tIns="45720" rIns="91440" bIns="0" rtlCol="0" anchor="t">
            <a:normAutofit lnSpcReduction="10000"/>
          </a:bodyPr>
          <a:lstStyle/>
          <a:p>
            <a:r>
              <a:rPr lang="en-US" dirty="0">
                <a:latin typeface="CoStar Brown"/>
                <a:cs typeface="Arial"/>
              </a:rPr>
              <a:t>CoStar Awards</a:t>
            </a:r>
            <a:br>
              <a:rPr lang="en-US" dirty="0">
                <a:latin typeface="CoStar Brown"/>
                <a:cs typeface="Arial"/>
              </a:rPr>
            </a:br>
            <a:r>
              <a:rPr lang="en-US" dirty="0">
                <a:latin typeface="CoStar Brown"/>
                <a:cs typeface="Arial"/>
              </a:rPr>
              <a:t>Q4 2023</a:t>
            </a:r>
          </a:p>
          <a:p>
            <a:br>
              <a:rPr lang="en-US" dirty="0">
                <a:latin typeface="CoStar Brown"/>
                <a:cs typeface="Arial"/>
              </a:rPr>
            </a:br>
            <a:r>
              <a:rPr lang="en-US" dirty="0">
                <a:latin typeface="CoStar Brown"/>
                <a:cs typeface="Arial"/>
              </a:rPr>
              <a:t>Winners social media toolkit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550" y="-1"/>
            <a:ext cx="6955450" cy="6858001"/>
          </a:xfr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A22E8C3A-EFDD-4B8F-8016-60AB53C3B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73" y="2292075"/>
            <a:ext cx="3023043" cy="151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3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2DEB4C-2417-D543-855F-B32ACE64B9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1185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F1A249B-DC16-914B-81F5-EB7C0A35BEFA}"/>
              </a:ext>
            </a:extLst>
          </p:cNvPr>
          <p:cNvSpPr txBox="1">
            <a:spLocks/>
          </p:cNvSpPr>
          <p:nvPr/>
        </p:nvSpPr>
        <p:spPr>
          <a:xfrm>
            <a:off x="280032" y="290164"/>
            <a:ext cx="10515600" cy="760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Star Brown" pitchFamily="2" charset="77"/>
              </a:rPr>
              <a:t>How to use this toolkit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D7CFB6-291F-4B1E-84D9-DAD7EA14F2D5}"/>
              </a:ext>
            </a:extLst>
          </p:cNvPr>
          <p:cNvSpPr txBox="1">
            <a:spLocks/>
          </p:cNvSpPr>
          <p:nvPr/>
        </p:nvSpPr>
        <p:spPr>
          <a:xfrm>
            <a:off x="280032" y="1340346"/>
            <a:ext cx="8315328" cy="4896835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Congratulations on being named a CoStar Awards winner for Q4 2023.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Your exceptional deals have cemented you as a top agent, giving you exclusive access to winners marketing materials including this social media toolkit.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Over the next two slides, you’ll see some pre-constructed posts for LinkedIn and Twitter that’ll help you celebrate your success on your own personal or company’s social media channels and connect with other industry leaders. 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E1CA4BA-340C-4FB1-810D-DF57FB2D86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2" y="5782109"/>
            <a:ext cx="2150329" cy="107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0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6E57340-4040-40AA-819D-521DCF3152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8" y="5835721"/>
            <a:ext cx="2043177" cy="1022279"/>
          </a:xfrm>
          <a:prstGeom prst="rect">
            <a:avLst/>
          </a:prstGeo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2DEB4C-2417-D543-855F-B32ACE64B9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1185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68128F-EB11-C94D-8D7A-533867C1CF80}"/>
              </a:ext>
            </a:extLst>
          </p:cNvPr>
          <p:cNvSpPr txBox="1">
            <a:spLocks/>
          </p:cNvSpPr>
          <p:nvPr/>
        </p:nvSpPr>
        <p:spPr>
          <a:xfrm>
            <a:off x="427790" y="877825"/>
            <a:ext cx="3770768" cy="5305691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CoStar Brown" pitchFamily="2" charset="77"/>
              </a:rPr>
              <a:t>Individual LinkedIn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General: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dirty="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@CoStarGroupUK as a Q4 2023 #CoStarAwards winner for closing a top #CRE transaction in the [INSERT MARKET] market!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Learn more: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 dirty="0">
                <a:latin typeface="CoStar Brown" panose="02010804010101010102" pitchFamily="2" charset="77"/>
                <a:hlinkClick r:id="rId5"/>
              </a:rPr>
              <a:t>https://www.costarawards.co.uk/quarterly-deals-winners</a:t>
            </a:r>
            <a:endParaRPr lang="en-US" sz="1100" u="sng" dirty="0">
              <a:latin typeface="CoStar Brown" panose="02010804010101010102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u="sng" dirty="0">
              <a:latin typeface="CoStar Brown" panose="02010804010101010102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--------------------------------------------------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Sale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dirty="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@CoStarGroupUK as a Q4 2023 #CoStarAwards winner for closing (BUILDING NAME or ADDRESS) for (OWNER NAME). Congratulations to (OWNER NAME)!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Landlord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dirty="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@CoStarGroupUK as a Q4 2023 #CoStarAwards winner for the leasing to (TENANT NAME) on behalf of (OWNER NAME) at (BUILDING NAME or ADDRESS)!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Tenant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dirty="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@CoStarGroupUK as a Q4 2023 #CoStarAwards winner for (TENANT NAME)’s lease at (BUILDING NAME or ADDRESS)!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CoStar Brown" pitchFamily="2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777D4C-09F2-D540-B204-E1592CBB00A7}"/>
              </a:ext>
            </a:extLst>
          </p:cNvPr>
          <p:cNvSpPr txBox="1">
            <a:spLocks/>
          </p:cNvSpPr>
          <p:nvPr/>
        </p:nvSpPr>
        <p:spPr>
          <a:xfrm>
            <a:off x="320869" y="186711"/>
            <a:ext cx="10515600" cy="760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Star Brown" pitchFamily="2" charset="77"/>
              </a:rPr>
              <a:t>United Kingdom Winners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DD21C3-EB8C-49CC-9E87-AAB493A1EBB4}"/>
              </a:ext>
            </a:extLst>
          </p:cNvPr>
          <p:cNvSpPr txBox="1">
            <a:spLocks/>
          </p:cNvSpPr>
          <p:nvPr/>
        </p:nvSpPr>
        <p:spPr>
          <a:xfrm>
            <a:off x="4473420" y="877826"/>
            <a:ext cx="3770768" cy="557729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CoStar Brown" pitchFamily="2" charset="77"/>
              </a:rPr>
              <a:t>Individual Twitter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rgbClr val="0070C0"/>
              </a:solidFill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General: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Excited to announce that I have been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@CoStarUK as a Q4 2023 #CoStarAwards winner for my top #CRE deal in the [INSERT MARKET] market!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Learn more: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 dirty="0">
                <a:latin typeface="CoStar Brown" panose="02010804010101010102" pitchFamily="2" charset="77"/>
                <a:hlinkClick r:id="rId5"/>
              </a:rPr>
              <a:t>https://www.costarawards.co.uk/quarterly-deals-winners</a:t>
            </a:r>
            <a:br>
              <a:rPr lang="en-US" sz="1100" u="sng" dirty="0">
                <a:latin typeface="CoStar Brown" panose="02010804010101010102" pitchFamily="2" charset="77"/>
              </a:rPr>
            </a:b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--------------------------------------------------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Sale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I am </a:t>
            </a:r>
            <a:r>
              <a:rPr lang="en-US" sz="1100" dirty="0" err="1">
                <a:latin typeface="CoStar Brown" pitchFamily="2" charset="77"/>
              </a:rPr>
              <a:t>honoured</a:t>
            </a:r>
            <a:r>
              <a:rPr lang="en-US" sz="1100" dirty="0">
                <a:latin typeface="CoStar Brown" pitchFamily="2" charset="77"/>
              </a:rPr>
              <a:t> to be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@CoStarGroupUK as a Q4 2023 #CoStarAwards winner for closing (BUILDING NAME or ADDRESS) for (OWNER NAME). Congratulations to (OWNER NAME)!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Landlord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I am </a:t>
            </a:r>
            <a:r>
              <a:rPr lang="en-US" sz="1100" dirty="0" err="1">
                <a:latin typeface="CoStar Brown" pitchFamily="2" charset="77"/>
              </a:rPr>
              <a:t>honoured</a:t>
            </a:r>
            <a:r>
              <a:rPr lang="en-US" sz="1100" dirty="0">
                <a:latin typeface="CoStar Brown" pitchFamily="2" charset="77"/>
              </a:rPr>
              <a:t> to be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@CoStarGroupUK as a Q4 2023 #CoStarAwards winner for the leasing to (TENANT NAME) on behalf of (OWNER NAME) at (BUILDING NAME or ADDRESS)!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Tenant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I am </a:t>
            </a:r>
            <a:r>
              <a:rPr lang="en-US" sz="1100" dirty="0" err="1">
                <a:latin typeface="CoStar Brown" pitchFamily="2" charset="77"/>
              </a:rPr>
              <a:t>honoured</a:t>
            </a:r>
            <a:r>
              <a:rPr lang="en-US" sz="1100" dirty="0">
                <a:latin typeface="CoStar Brown" pitchFamily="2" charset="77"/>
              </a:rPr>
              <a:t> to be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@CoStarGroupUK as a Q4 2023 #CoStarAwards winner for (TENANT NAME)’s lease at (BUILDING NAME or ADDRESS)!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CoStar Brown" pitchFamily="2" charset="77"/>
            </a:endParaRPr>
          </a:p>
        </p:txBody>
      </p:sp>
      <p:pic>
        <p:nvPicPr>
          <p:cNvPr id="8" name="Picture 7" descr="A blue and yellow rectangle with buildings in the background&#10;&#10;Description automatically generated">
            <a:extLst>
              <a:ext uri="{FF2B5EF4-FFF2-40B4-BE49-F238E27FC236}">
                <a16:creationId xmlns:a16="http://schemas.microsoft.com/office/drawing/2014/main" id="{8BD6168D-CB9F-49C0-BA57-0FE87FD6EB5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316801" y="2526438"/>
            <a:ext cx="3443755" cy="179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8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2DEB4C-2417-D543-855F-B32ACE64B9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1185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7777D4C-09F2-D540-B204-E1592CBB00A7}"/>
              </a:ext>
            </a:extLst>
          </p:cNvPr>
          <p:cNvSpPr txBox="1">
            <a:spLocks/>
          </p:cNvSpPr>
          <p:nvPr/>
        </p:nvSpPr>
        <p:spPr>
          <a:xfrm>
            <a:off x="320869" y="186711"/>
            <a:ext cx="10515600" cy="760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Star Brown" pitchFamily="2" charset="77"/>
              </a:rPr>
              <a:t>United Kingdom Winners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9E49F5-498C-41AB-A878-20AC257FABD7}"/>
              </a:ext>
            </a:extLst>
          </p:cNvPr>
          <p:cNvSpPr txBox="1">
            <a:spLocks/>
          </p:cNvSpPr>
          <p:nvPr/>
        </p:nvSpPr>
        <p:spPr>
          <a:xfrm>
            <a:off x="427789" y="1099254"/>
            <a:ext cx="3835496" cy="2357893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70C0"/>
                </a:solidFill>
                <a:latin typeface="CoStar Brown" pitchFamily="2" charset="77"/>
              </a:rPr>
              <a:t>Company LinkedIn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b="1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 pitchFamily="2" charset="77"/>
              </a:rPr>
              <a:t>Please help us in congratulating [INSERT NAME(S)] for being </a:t>
            </a:r>
            <a:r>
              <a:rPr lang="en-US" sz="1200" dirty="0" err="1">
                <a:latin typeface="CoStar Brown" pitchFamily="2" charset="77"/>
              </a:rPr>
              <a:t>recognised</a:t>
            </a:r>
            <a:r>
              <a:rPr lang="en-US" sz="1200" dirty="0">
                <a:latin typeface="CoStar Brown" pitchFamily="2" charset="77"/>
              </a:rPr>
              <a:t> by  @CoStarGroupUK as a Q4 2023 #CoStarAwards winner!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 pitchFamily="2" charset="77"/>
              </a:rPr>
              <a:t>Learn more: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u="sng" dirty="0">
                <a:latin typeface="CoStar Brown" panose="02010804010101010102" pitchFamily="2" charset="77"/>
                <a:hlinkClick r:id="rId3"/>
              </a:rPr>
              <a:t>costarawards.co.uk/quarterly-deals-winners/</a:t>
            </a:r>
            <a:endParaRPr lang="en-US" sz="12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CoStar Brown" pitchFamily="2" charset="77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73E852-18BF-4A1F-96EB-D44AC550BBCC}"/>
              </a:ext>
            </a:extLst>
          </p:cNvPr>
          <p:cNvSpPr txBox="1">
            <a:spLocks/>
          </p:cNvSpPr>
          <p:nvPr/>
        </p:nvSpPr>
        <p:spPr>
          <a:xfrm>
            <a:off x="4342570" y="1099254"/>
            <a:ext cx="3586147" cy="2357893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70C0"/>
                </a:solidFill>
                <a:latin typeface="CoStar Brown" pitchFamily="2" charset="77"/>
              </a:rPr>
              <a:t>Company Twitter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 pitchFamily="2" charset="77"/>
              </a:rPr>
              <a:t>Please help us in congratulating [INSERT NAME(S)] for being </a:t>
            </a:r>
            <a:r>
              <a:rPr lang="en-US" sz="1200" dirty="0" err="1">
                <a:latin typeface="CoStar Brown" pitchFamily="2" charset="77"/>
              </a:rPr>
              <a:t>recognised</a:t>
            </a:r>
            <a:r>
              <a:rPr lang="en-US" sz="1200" dirty="0">
                <a:latin typeface="CoStar Brown" pitchFamily="2" charset="77"/>
              </a:rPr>
              <a:t> by @CoStarUK as a Q4 2023 #CoStarAwards winner!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 pitchFamily="2" charset="77"/>
              </a:rPr>
              <a:t>Learn more: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u="sng" dirty="0">
                <a:latin typeface="CoStar Brown" panose="02010804010101010102" pitchFamily="2" charset="77"/>
                <a:hlinkClick r:id="rId3"/>
              </a:rPr>
              <a:t>costarawards.co.uk/quarterly-deals-winners/</a:t>
            </a:r>
            <a:endParaRPr lang="en-US" sz="1200" dirty="0">
              <a:latin typeface="CoStar Brown" pitchFamily="2" charset="77"/>
            </a:endParaRP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FA0D1458-868F-47B3-AFE3-CB6707AC46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2" y="5782109"/>
            <a:ext cx="2150329" cy="1075891"/>
          </a:xfrm>
          <a:prstGeom prst="rect">
            <a:avLst/>
          </a:prstGeom>
        </p:spPr>
      </p:pic>
      <p:pic>
        <p:nvPicPr>
          <p:cNvPr id="2" name="Picture 1" descr="A blue and yellow rectangle with buildings in the background&#10;&#10;Description automatically generated">
            <a:extLst>
              <a:ext uri="{FF2B5EF4-FFF2-40B4-BE49-F238E27FC236}">
                <a16:creationId xmlns:a16="http://schemas.microsoft.com/office/drawing/2014/main" id="{D48A3E8E-E952-EF40-AAA2-104869C7D8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16801" y="2526438"/>
            <a:ext cx="3443755" cy="179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65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2671DAC23DB4E84CF1CC252D5654F" ma:contentTypeVersion="17" ma:contentTypeDescription="Create a new document." ma:contentTypeScope="" ma:versionID="6c644492cf21b1b70a8c92292bc9ee4a">
  <xsd:schema xmlns:xsd="http://www.w3.org/2001/XMLSchema" xmlns:xs="http://www.w3.org/2001/XMLSchema" xmlns:p="http://schemas.microsoft.com/office/2006/metadata/properties" xmlns:ns2="e0a4c8bf-3d97-40f7-9b2a-baab9c82ee55" xmlns:ns3="99b25f86-c502-462b-a274-2a569e3ba1f1" targetNamespace="http://schemas.microsoft.com/office/2006/metadata/properties" ma:root="true" ma:fieldsID="a2aa3bd3f8484aa4140d5feb5d3ab18c" ns2:_="" ns3:_="">
    <xsd:import namespace="e0a4c8bf-3d97-40f7-9b2a-baab9c82ee55"/>
    <xsd:import namespace="99b25f86-c502-462b-a274-2a569e3ba1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4c8bf-3d97-40f7-9b2a-baab9c82ee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25f86-c502-462b-a274-2a569e3ba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b25f86-c502-462b-a274-2a569e3ba1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79C4839-7F7E-4E5B-A9F4-9B25BF9FD3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a4c8bf-3d97-40f7-9b2a-baab9c82ee55"/>
    <ds:schemaRef ds:uri="99b25f86-c502-462b-a274-2a569e3ba1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6FCAA4-F57C-4FAF-8ECF-901C4C499B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9D325D-2D44-4193-A9CF-6C7AD469F23A}">
  <ds:schemaRefs>
    <ds:schemaRef ds:uri="http://schemas.microsoft.com/office/2006/metadata/properties"/>
    <ds:schemaRef ds:uri="http://schemas.microsoft.com/office/infopath/2007/PartnerControls"/>
    <ds:schemaRef ds:uri="99b25f86-c502-462b-a274-2a569e3ba1f1"/>
  </ds:schemaRefs>
</ds:datastoreItem>
</file>

<file path=docMetadata/LabelInfo.xml><?xml version="1.0" encoding="utf-8"?>
<clbl:labelList xmlns:clbl="http://schemas.microsoft.com/office/2020/mipLabelMetadata">
  <clbl:label id="{9a64e7ca-363f-441c-9aa7-4f85977c09f1}" enabled="0" method="" siteId="{9a64e7ca-363f-441c-9aa7-4f85977c09f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5631</TotalTime>
  <Words>503</Words>
  <Application>Microsoft Office PowerPoint</Application>
  <PresentationFormat>Widescreen</PresentationFormat>
  <Paragraphs>58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CoStar Group,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Geena Nazareth</dc:creator>
  <cp:lastModifiedBy>Caroline Powers</cp:lastModifiedBy>
  <cp:revision>122</cp:revision>
  <dcterms:created xsi:type="dcterms:W3CDTF">2020-02-10T19:26:09Z</dcterms:created>
  <dcterms:modified xsi:type="dcterms:W3CDTF">2024-01-30T21:27:10Z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0x010100B452671DAC23DB4E84CF1CC252D5654F</vt:lpwstr>
  </property>
  <property fmtid="{D5CDD505-2E9C-101B-9397-08002B2CF9AE}" pid="3" name="o69511912ce44b04b5ee867055776c6d">
    <vt:lpwstr>Apartments|1cd6aab3-39c1-4ec5-84c9-22979742a6d8</vt:lpwstr>
  </property>
  <property fmtid="{D5CDD505-2E9C-101B-9397-08002B2CF9AE}" pid="4" name="TaxCatchAll">
    <vt:lpwstr>14;#Apartments|1cd6aab3-39c1-4ec5-84c9-22979742a6d8</vt:lpwstr>
  </property>
  <property fmtid="{D5CDD505-2E9C-101B-9397-08002B2CF9AE}" pid="5" name="Apts_x0020_Internal_x0020_Keywords">
    <vt:lpwstr/>
  </property>
  <property fmtid="{D5CDD505-2E9C-101B-9397-08002B2CF9AE}" pid="6" name="h418904b2fa8471f9930418f94c9e067">
    <vt:lpwstr/>
  </property>
  <property fmtid="{D5CDD505-2E9C-101B-9397-08002B2CF9AE}" pid="7" name="h7363574b2bd4b98983068ffa9a9e158">
    <vt:lpwstr/>
  </property>
  <property fmtid="{D5CDD505-2E9C-101B-9397-08002B2CF9AE}" pid="8" name="Partnerships">
    <vt:lpwstr/>
  </property>
  <property fmtid="{D5CDD505-2E9C-101B-9397-08002B2CF9AE}" pid="9" name="d192869bc23a4fe49dfaefd6c1ed3303">
    <vt:lpwstr/>
  </property>
  <property fmtid="{D5CDD505-2E9C-101B-9397-08002B2CF9AE}" pid="10" name="Products">
    <vt:lpwstr>14;#Apartments|1cd6aab3-39c1-4ec5-84c9-22979742a6d8</vt:lpwstr>
  </property>
  <property fmtid="{D5CDD505-2E9C-101B-9397-08002B2CF9AE}" pid="11" name="Collateral_x0020_Type">
    <vt:lpwstr/>
  </property>
  <property fmtid="{D5CDD505-2E9C-101B-9397-08002B2CF9AE}" pid="12" name="Apts Internal Keywords">
    <vt:lpwstr/>
  </property>
  <property fmtid="{D5CDD505-2E9C-101B-9397-08002B2CF9AE}" pid="13" name="Collateral Type">
    <vt:lpwstr/>
  </property>
  <property fmtid="{D5CDD505-2E9C-101B-9397-08002B2CF9AE}" pid="14" name="MediaServiceImageTags">
    <vt:lpwstr/>
  </property>
</Properties>
</file>