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3F308-11D2-B48A-E616-00BF426E7E9C}" v="26" dt="2024-04-18T14:50:31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6"/>
    <p:restoredTop sz="92736" autoAdjust="0"/>
  </p:normalViewPr>
  <p:slideViewPr>
    <p:cSldViewPr snapToGrid="0">
      <p:cViewPr varScale="1">
        <p:scale>
          <a:sx n="102" d="100"/>
          <a:sy n="102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Sapporah Hamilton" userId="S::shamilton@costar.com::e6b6a4f6-1834-452e-b65d-c6dc8ece73a2" providerId="AD" clId="Web-{655CC679-B6AA-05E8-6230-ABBD051E9BCC}"/>
    <pc:docChg chg="modSld">
      <pc:chgData name="Sapporah Hamilton" userId="S::shamilton@costar.com::e6b6a4f6-1834-452e-b65d-c6dc8ece73a2" providerId="AD" clId="Web-{655CC679-B6AA-05E8-6230-ABBD051E9BCC}" dt="2024-01-30T21:27:08.996" v="14"/>
      <pc:docMkLst>
        <pc:docMk/>
      </pc:docMkLst>
      <pc:sldChg chg="modSp">
        <pc:chgData name="Sapporah Hamilton" userId="S::shamilton@costar.com::e6b6a4f6-1834-452e-b65d-c6dc8ece73a2" providerId="AD" clId="Web-{655CC679-B6AA-05E8-6230-ABBD051E9BCC}" dt="2024-01-30T21:24:58.227" v="1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655CC679-B6AA-05E8-6230-ABBD051E9BCC}" dt="2024-01-30T21:24:58.227" v="1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5:05.790" v="2" actId="20577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655CC679-B6AA-05E8-6230-ABBD051E9BCC}" dt="2024-01-30T21:25:05.790" v="2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6:56.246" v="13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655CC679-B6AA-05E8-6230-ABBD051E9BCC}" dt="2024-01-30T21:25:24.712" v="7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6:56.246" v="13"/>
          <ac:picMkLst>
            <pc:docMk/>
            <pc:sldMk cId="531288954" sldId="265"/>
            <ac:picMk id="8" creationId="{8BD6168D-CB9F-49C0-BA57-0FE87FD6EB5E}"/>
          </ac:picMkLst>
        </pc:picChg>
      </pc:sldChg>
      <pc:sldChg chg="modSp">
        <pc:chgData name="Sapporah Hamilton" userId="S::shamilton@costar.com::e6b6a4f6-1834-452e-b65d-c6dc8ece73a2" providerId="AD" clId="Web-{655CC679-B6AA-05E8-6230-ABBD051E9BCC}" dt="2024-01-30T21:27:08.996" v="14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7:08.996" v="14"/>
          <ac:picMkLst>
            <pc:docMk/>
            <pc:sldMk cId="4289865201" sldId="266"/>
            <ac:picMk id="2" creationId="{D48A3E8E-E952-EF40-AAA2-104869C7D895}"/>
          </ac:picMkLst>
        </pc:picChg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Sapporah Hamilton" userId="S::shamilton@costar.com::e6b6a4f6-1834-452e-b65d-c6dc8ece73a2" providerId="AD" clId="Web-{DE13F308-11D2-B48A-E616-00BF426E7E9C}"/>
    <pc:docChg chg="modSld">
      <pc:chgData name="Sapporah Hamilton" userId="S::shamilton@costar.com::e6b6a4f6-1834-452e-b65d-c6dc8ece73a2" providerId="AD" clId="Web-{DE13F308-11D2-B48A-E616-00BF426E7E9C}" dt="2024-04-18T14:50:31.838" v="23"/>
      <pc:docMkLst>
        <pc:docMk/>
      </pc:docMkLst>
      <pc:sldChg chg="modSp">
        <pc:chgData name="Sapporah Hamilton" userId="S::shamilton@costar.com::e6b6a4f6-1834-452e-b65d-c6dc8ece73a2" providerId="AD" clId="Web-{DE13F308-11D2-B48A-E616-00BF426E7E9C}" dt="2024-04-18T14:50:31.838" v="23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421532038" sldId="260"/>
            <ac:spMk id="2" creationId="{00000000-0000-0000-0000-000000000000}"/>
          </ac:spMkLst>
        </pc:spChg>
        <pc:picChg chg="mod modCrop">
          <ac:chgData name="Sapporah Hamilton" userId="S::shamilton@costar.com::e6b6a4f6-1834-452e-b65d-c6dc8ece73a2" providerId="AD" clId="Web-{DE13F308-11D2-B48A-E616-00BF426E7E9C}" dt="2024-04-18T14:50:31.838" v="23"/>
          <ac:picMkLst>
            <pc:docMk/>
            <pc:sldMk cId="1421532038" sldId="260"/>
            <ac:picMk id="4" creationId="{A22E8C3A-EFDD-4B8F-8016-60AB53C3B2A3}"/>
          </ac:picMkLst>
        </pc:picChg>
      </pc:sldChg>
      <pc:sldChg chg="modSp">
        <pc:chgData name="Sapporah Hamilton" userId="S::shamilton@costar.com::e6b6a4f6-1834-452e-b65d-c6dc8ece73a2" providerId="AD" clId="Web-{DE13F308-11D2-B48A-E616-00BF426E7E9C}" dt="2024-04-18T14:47:42.579" v="9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Sapporah Hamilton" userId="S::shamilton@costar.com::e6b6a4f6-1834-452e-b65d-c6dc8ece73a2" providerId="AD" clId="Web-{DE13F308-11D2-B48A-E616-00BF426E7E9C}" dt="2024-04-18T14:48:41.441" v="20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6" creationId="{01DD21C3-EB8C-49CC-9E87-AAB493A1EBB4}"/>
          </ac:spMkLst>
        </pc:spChg>
        <pc:picChg chg="add">
          <ac:chgData name="Sapporah Hamilton" userId="S::shamilton@costar.com::e6b6a4f6-1834-452e-b65d-c6dc8ece73a2" providerId="AD" clId="Web-{DE13F308-11D2-B48A-E616-00BF426E7E9C}" dt="2024-04-18T14:48:41.441" v="20"/>
          <ac:picMkLst>
            <pc:docMk/>
            <pc:sldMk cId="531288954" sldId="265"/>
            <ac:picMk id="3" creationId="{AE05486F-4A5B-8832-F536-06C3987838A3}"/>
          </ac:picMkLst>
        </pc:picChg>
        <pc:picChg chg="del mod">
          <ac:chgData name="Sapporah Hamilton" userId="S::shamilton@costar.com::e6b6a4f6-1834-452e-b65d-c6dc8ece73a2" providerId="AD" clId="Web-{DE13F308-11D2-B48A-E616-00BF426E7E9C}" dt="2024-04-18T14:47:58.673" v="10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">
        <pc:chgData name="Sapporah Hamilton" userId="S::shamilton@costar.com::e6b6a4f6-1834-452e-b65d-c6dc8ece73a2" providerId="AD" clId="Web-{DE13F308-11D2-B48A-E616-00BF426E7E9C}" dt="2024-04-18T14:48:34.691" v="19" actId="1076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Sapporah Hamilton" userId="S::shamilton@costar.com::e6b6a4f6-1834-452e-b65d-c6dc8ece73a2" providerId="AD" clId="Web-{DE13F308-11D2-B48A-E616-00BF426E7E9C}" dt="2024-04-18T14:48:05.330" v="11"/>
          <ac:picMkLst>
            <pc:docMk/>
            <pc:sldMk cId="4289865201" sldId="266"/>
            <ac:picMk id="2" creationId="{D48A3E8E-E952-EF40-AAA2-104869C7D895}"/>
          </ac:picMkLst>
        </pc:picChg>
        <pc:picChg chg="add mod">
          <ac:chgData name="Sapporah Hamilton" userId="S::shamilton@costar.com::e6b6a4f6-1834-452e-b65d-c6dc8ece73a2" providerId="AD" clId="Web-{DE13F308-11D2-B48A-E616-00BF426E7E9C}" dt="2024-04-18T14:48:34.691" v="19" actId="107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E7C07F4-C7FB-439F-B700-0D6A3F3B5D96}" dt="2023-10-25T13:51:25.180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E7C07F4-C7FB-439F-B700-0D6A3F3B5D96}" dt="2023-10-25T13:51:28.703" v="3"/>
          <ac:picMkLst>
            <pc:docMk/>
            <pc:sldMk cId="4289865201" sldId="266"/>
            <ac:picMk id="2" creationId="{D48A3E8E-E952-EF40-AAA2-104869C7D895}"/>
          </ac:picMkLst>
        </pc:picChg>
        <pc:picChg chg="del">
          <ac:chgData name="Caroline Powers" userId="ecc59613-c139-48b2-a2bc-40ab4e68d72d" providerId="ADAL" clId="{8E7C07F4-C7FB-439F-B700-0D6A3F3B5D96}" dt="2023-10-25T13:51:28.381" v="2" actId="478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Q1 2024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8295"/>
          <a:stretch/>
        </p:blipFill>
        <p:spPr>
          <a:xfrm>
            <a:off x="461473" y="2341011"/>
            <a:ext cx="2925076" cy="13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Q1 2024.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Q1 2024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Q1 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Q1 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Q1 2024 #CoStarAwards winner for (TENANT NAME)’s lease at (BUILDING NAME or ADDRESS)!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@CoStarUK as a Q1 2024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Q1 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Q1 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Q1 2024 #CoStarAwards winner for (TENANT NAME)’s lease at (BUILDING NAME or ADDRESS)!</a:t>
            </a:r>
          </a:p>
        </p:txBody>
      </p:sp>
      <p:pic>
        <p:nvPicPr>
          <p:cNvPr id="3" name="Picture 2" descr="A advertisement for a company&#10;&#10;Description automatically generated">
            <a:extLst>
              <a:ext uri="{FF2B5EF4-FFF2-40B4-BE49-F238E27FC236}">
                <a16:creationId xmlns:a16="http://schemas.microsoft.com/office/drawing/2014/main" id="{AE05486F-4A5B-8832-F536-06C398783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535" y="2154794"/>
            <a:ext cx="2687175" cy="26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 @CoStarGroupUK as a Q1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@CoStarUK as a Q1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3" name="Picture 2" descr="A advertisement for a company&#10;&#10;Description automatically generated">
            <a:extLst>
              <a:ext uri="{FF2B5EF4-FFF2-40B4-BE49-F238E27FC236}">
                <a16:creationId xmlns:a16="http://schemas.microsoft.com/office/drawing/2014/main" id="{95216205-55D8-EAD8-D772-C6AEB0CC9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535" y="2154794"/>
            <a:ext cx="2687175" cy="26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C4839-7F7E-4E5B-A9F4-9B25BF9FD3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Caroline Powers</cp:lastModifiedBy>
  <cp:revision>139</cp:revision>
  <dcterms:created xsi:type="dcterms:W3CDTF">2020-02-10T19:26:09Z</dcterms:created>
  <dcterms:modified xsi:type="dcterms:W3CDTF">2024-04-18T14:50:32Z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