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519AB-D5FB-D61D-753A-72883DB1D633}" v="5" dt="2024-07-16T17:55:35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6"/>
    <p:restoredTop sz="92736" autoAdjust="0"/>
  </p:normalViewPr>
  <p:slideViewPr>
    <p:cSldViewPr snapToGrid="0">
      <p:cViewPr varScale="1">
        <p:scale>
          <a:sx n="102" d="100"/>
          <a:sy n="102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ABA3CED8-98C0-4BB0-8925-DA52EA041F22}"/>
    <pc:docChg chg="custSel modSld">
      <pc:chgData name="Caroline Powers" userId="ecc59613-c139-48b2-a2bc-40ab4e68d72d" providerId="ADAL" clId="{ABA3CED8-98C0-4BB0-8925-DA52EA041F22}" dt="2022-04-25T16:36:25.042" v="5" actId="1076"/>
      <pc:docMkLst>
        <pc:docMk/>
      </pc:docMkLst>
      <pc:sldChg chg="modSp mod">
        <pc:chgData name="Caroline Powers" userId="ecc59613-c139-48b2-a2bc-40ab4e68d72d" providerId="ADAL" clId="{ABA3CED8-98C0-4BB0-8925-DA52EA041F22}" dt="2022-04-25T16:36:25.042" v="5" actId="1076"/>
        <pc:sldMkLst>
          <pc:docMk/>
          <pc:sldMk cId="1421532038" sldId="260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421532038" sldId="260"/>
            <ac:spMk id="2" creationId="{00000000-0000-0000-0000-000000000000}"/>
          </ac:spMkLst>
        </pc:spChg>
        <pc:picChg chg="mod">
          <ac:chgData name="Caroline Powers" userId="ecc59613-c139-48b2-a2bc-40ab4e68d72d" providerId="ADAL" clId="{ABA3CED8-98C0-4BB0-8925-DA52EA041F22}" dt="2022-04-25T16:36:25.042" v="5" actId="1076"/>
          <ac:picMkLst>
            <pc:docMk/>
            <pc:sldMk cId="1421532038" sldId="260"/>
            <ac:picMk id="5" creationId="{00000000-0000-0000-0000-000000000000}"/>
          </ac:picMkLst>
        </pc:picChg>
      </pc:sldChg>
      <pc:sldChg chg="modSp">
        <pc:chgData name="Caroline Powers" userId="ecc59613-c139-48b2-a2bc-40ab4e68d72d" providerId="ADAL" clId="{ABA3CED8-98C0-4BB0-8925-DA52EA041F22}" dt="2022-04-25T16:35:52.966" v="1"/>
        <pc:sldMkLst>
          <pc:docMk/>
          <pc:sldMk cId="1178002961" sldId="263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ABA3CED8-98C0-4BB0-8925-DA52EA041F22}" dt="2022-04-25T16:36:04.701" v="2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ABA3CED8-98C0-4BB0-8925-DA52EA041F22}" dt="2022-04-25T16:36:04.701" v="2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ABA3CED8-98C0-4BB0-8925-DA52EA041F22}" dt="2022-04-25T16:36:08.942" v="4"/>
        <pc:sldMkLst>
          <pc:docMk/>
          <pc:sldMk cId="4289865201" sldId="266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ABA3CED8-98C0-4BB0-8925-DA52EA041F22}" dt="2022-04-25T16:36:08.704" v="3" actId="478"/>
          <ac:picMkLst>
            <pc:docMk/>
            <pc:sldMk cId="4289865201" sldId="266"/>
            <ac:picMk id="11" creationId="{D39A39B5-B3BE-4ADD-9A53-00A0A355A10F}"/>
          </ac:picMkLst>
        </pc:picChg>
        <pc:picChg chg="add mod">
          <ac:chgData name="Caroline Powers" userId="ecc59613-c139-48b2-a2bc-40ab4e68d72d" providerId="ADAL" clId="{ABA3CED8-98C0-4BB0-8925-DA52EA041F22}" dt="2022-04-25T16:36:08.942" v="4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Sapporah Hamilton" userId="S::shamilton@costar.com::e6b6a4f6-1834-452e-b65d-c6dc8ece73a2" providerId="AD" clId="Web-{655CC679-B6AA-05E8-6230-ABBD051E9BCC}"/>
    <pc:docChg chg="modSld">
      <pc:chgData name="Sapporah Hamilton" userId="S::shamilton@costar.com::e6b6a4f6-1834-452e-b65d-c6dc8ece73a2" providerId="AD" clId="Web-{655CC679-B6AA-05E8-6230-ABBD051E9BCC}" dt="2024-01-30T21:27:08.996" v="14"/>
      <pc:docMkLst>
        <pc:docMk/>
      </pc:docMkLst>
      <pc:sldChg chg="modSp">
        <pc:chgData name="Sapporah Hamilton" userId="S::shamilton@costar.com::e6b6a4f6-1834-452e-b65d-c6dc8ece73a2" providerId="AD" clId="Web-{655CC679-B6AA-05E8-6230-ABBD051E9BCC}" dt="2024-01-30T21:24:58.227" v="1" actId="20577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655CC679-B6AA-05E8-6230-ABBD051E9BCC}" dt="2024-01-30T21:24:58.227" v="1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5:05.790" v="2" actId="20577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655CC679-B6AA-05E8-6230-ABBD051E9BCC}" dt="2024-01-30T21:25:05.790" v="2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6:56.246" v="13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655CC679-B6AA-05E8-6230-ABBD051E9BCC}" dt="2024-01-30T21:25:24.712" v="7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6:56.246" v="13"/>
          <ac:picMkLst>
            <pc:docMk/>
            <pc:sldMk cId="531288954" sldId="265"/>
            <ac:picMk id="8" creationId="{8BD6168D-CB9F-49C0-BA57-0FE87FD6EB5E}"/>
          </ac:picMkLst>
        </pc:picChg>
      </pc:sldChg>
      <pc:sldChg chg="modSp">
        <pc:chgData name="Sapporah Hamilton" userId="S::shamilton@costar.com::e6b6a4f6-1834-452e-b65d-c6dc8ece73a2" providerId="AD" clId="Web-{655CC679-B6AA-05E8-6230-ABBD051E9BCC}" dt="2024-01-30T21:27:08.996" v="14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7:08.996" v="14"/>
          <ac:picMkLst>
            <pc:docMk/>
            <pc:sldMk cId="4289865201" sldId="266"/>
            <ac:picMk id="2" creationId="{D48A3E8E-E952-EF40-AAA2-104869C7D895}"/>
          </ac:picMkLst>
        </pc:picChg>
      </pc:sldChg>
    </pc:docChg>
  </pc:docChgLst>
  <pc:docChgLst>
    <pc:chgData name="Caroline Powers" userId="ecc59613-c139-48b2-a2bc-40ab4e68d72d" providerId="ADAL" clId="{855AA677-D31D-45B8-84AA-BF0A2E39437F}"/>
    <pc:docChg chg="custSel modSld">
      <pc:chgData name="Caroline Powers" userId="ecc59613-c139-48b2-a2bc-40ab4e68d72d" providerId="ADAL" clId="{855AA677-D31D-45B8-84AA-BF0A2E39437F}" dt="2022-07-27T15:36:31.163" v="5"/>
      <pc:docMkLst>
        <pc:docMk/>
      </pc:docMkLst>
      <pc:sldChg chg="modSp mod">
        <pc:chgData name="Caroline Powers" userId="ecc59613-c139-48b2-a2bc-40ab4e68d72d" providerId="ADAL" clId="{855AA677-D31D-45B8-84AA-BF0A2E39437F}" dt="2022-07-26T15:35:36.294" v="0" actId="20577"/>
        <pc:sldMkLst>
          <pc:docMk/>
          <pc:sldMk cId="1421532038" sldId="260"/>
        </pc:sldMkLst>
        <pc:spChg chg="mod">
          <ac:chgData name="Caroline Powers" userId="ecc59613-c139-48b2-a2bc-40ab4e68d72d" providerId="ADAL" clId="{855AA677-D31D-45B8-84AA-BF0A2E39437F}" dt="2022-07-26T15:35:36.294" v="0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 mod">
        <pc:chgData name="Caroline Powers" userId="ecc59613-c139-48b2-a2bc-40ab4e68d72d" providerId="ADAL" clId="{855AA677-D31D-45B8-84AA-BF0A2E39437F}" dt="2022-07-26T15:35:39.033" v="1" actId="20577"/>
        <pc:sldMkLst>
          <pc:docMk/>
          <pc:sldMk cId="1178002961" sldId="263"/>
        </pc:sldMkLst>
        <pc:spChg chg="mod">
          <ac:chgData name="Caroline Powers" userId="ecc59613-c139-48b2-a2bc-40ab4e68d72d" providerId="ADAL" clId="{855AA677-D31D-45B8-84AA-BF0A2E39437F}" dt="2022-07-26T15:35:39.033" v="1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5AA677-D31D-45B8-84AA-BF0A2E39437F}" dt="2022-07-27T15:36:27.114" v="3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5AA677-D31D-45B8-84AA-BF0A2E39437F}" dt="2022-07-27T15:36:27.114" v="3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5AA677-D31D-45B8-84AA-BF0A2E39437F}" dt="2022-07-27T15:36:31.163" v="5"/>
        <pc:sldMkLst>
          <pc:docMk/>
          <pc:sldMk cId="4289865201" sldId="266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5AA677-D31D-45B8-84AA-BF0A2E39437F}" dt="2022-07-27T15:36:31.163" v="5"/>
          <ac:picMkLst>
            <pc:docMk/>
            <pc:sldMk cId="4289865201" sldId="266"/>
            <ac:picMk id="11" creationId="{52248DB9-518A-3062-A74E-529D26229062}"/>
          </ac:picMkLst>
        </pc:picChg>
        <pc:picChg chg="del">
          <ac:chgData name="Caroline Powers" userId="ecc59613-c139-48b2-a2bc-40ab4e68d72d" providerId="ADAL" clId="{855AA677-D31D-45B8-84AA-BF0A2E39437F}" dt="2022-07-27T15:36:30.855" v="4" actId="478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Sapporah Hamilton" userId="S::shamilton@costar.com::e6b6a4f6-1834-452e-b65d-c6dc8ece73a2" providerId="AD" clId="Web-{DE13F308-11D2-B48A-E616-00BF426E7E9C}"/>
    <pc:docChg chg="modSld">
      <pc:chgData name="Sapporah Hamilton" userId="S::shamilton@costar.com::e6b6a4f6-1834-452e-b65d-c6dc8ece73a2" providerId="AD" clId="Web-{DE13F308-11D2-B48A-E616-00BF426E7E9C}" dt="2024-04-18T14:50:31.838" v="23"/>
      <pc:docMkLst>
        <pc:docMk/>
      </pc:docMkLst>
      <pc:sldChg chg="modSp">
        <pc:chgData name="Sapporah Hamilton" userId="S::shamilton@costar.com::e6b6a4f6-1834-452e-b65d-c6dc8ece73a2" providerId="AD" clId="Web-{DE13F308-11D2-B48A-E616-00BF426E7E9C}" dt="2024-04-18T14:50:31.838" v="23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1421532038" sldId="260"/>
            <ac:spMk id="2" creationId="{00000000-0000-0000-0000-000000000000}"/>
          </ac:spMkLst>
        </pc:spChg>
        <pc:picChg chg="mod modCrop">
          <ac:chgData name="Sapporah Hamilton" userId="S::shamilton@costar.com::e6b6a4f6-1834-452e-b65d-c6dc8ece73a2" providerId="AD" clId="Web-{DE13F308-11D2-B48A-E616-00BF426E7E9C}" dt="2024-04-18T14:50:31.838" v="23"/>
          <ac:picMkLst>
            <pc:docMk/>
            <pc:sldMk cId="1421532038" sldId="260"/>
            <ac:picMk id="4" creationId="{A22E8C3A-EFDD-4B8F-8016-60AB53C3B2A3}"/>
          </ac:picMkLst>
        </pc:picChg>
      </pc:sldChg>
      <pc:sldChg chg="modSp">
        <pc:chgData name="Sapporah Hamilton" userId="S::shamilton@costar.com::e6b6a4f6-1834-452e-b65d-c6dc8ece73a2" providerId="AD" clId="Web-{DE13F308-11D2-B48A-E616-00BF426E7E9C}" dt="2024-04-18T14:47:42.579" v="9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1178002961" sldId="263"/>
            <ac:spMk id="9" creationId="{1DD7CFB6-291F-4B1E-84D9-DAD7EA14F2D5}"/>
          </ac:spMkLst>
        </pc:spChg>
      </pc:sldChg>
      <pc:sldChg chg="addSp delSp modSp">
        <pc:chgData name="Sapporah Hamilton" userId="S::shamilton@costar.com::e6b6a4f6-1834-452e-b65d-c6dc8ece73a2" providerId="AD" clId="Web-{DE13F308-11D2-B48A-E616-00BF426E7E9C}" dt="2024-04-18T14:48:41.441" v="20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531288954" sldId="265"/>
            <ac:spMk id="6" creationId="{01DD21C3-EB8C-49CC-9E87-AAB493A1EBB4}"/>
          </ac:spMkLst>
        </pc:spChg>
        <pc:picChg chg="add">
          <ac:chgData name="Sapporah Hamilton" userId="S::shamilton@costar.com::e6b6a4f6-1834-452e-b65d-c6dc8ece73a2" providerId="AD" clId="Web-{DE13F308-11D2-B48A-E616-00BF426E7E9C}" dt="2024-04-18T14:48:41.441" v="20"/>
          <ac:picMkLst>
            <pc:docMk/>
            <pc:sldMk cId="531288954" sldId="265"/>
            <ac:picMk id="3" creationId="{AE05486F-4A5B-8832-F536-06C3987838A3}"/>
          </ac:picMkLst>
        </pc:picChg>
        <pc:picChg chg="del mod">
          <ac:chgData name="Sapporah Hamilton" userId="S::shamilton@costar.com::e6b6a4f6-1834-452e-b65d-c6dc8ece73a2" providerId="AD" clId="Web-{DE13F308-11D2-B48A-E616-00BF426E7E9C}" dt="2024-04-18T14:47:58.673" v="10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">
        <pc:chgData name="Sapporah Hamilton" userId="S::shamilton@costar.com::e6b6a4f6-1834-452e-b65d-c6dc8ece73a2" providerId="AD" clId="Web-{DE13F308-11D2-B48A-E616-00BF426E7E9C}" dt="2024-04-18T14:48:34.691" v="19" actId="1076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Sapporah Hamilton" userId="S::shamilton@costar.com::e6b6a4f6-1834-452e-b65d-c6dc8ece73a2" providerId="AD" clId="Web-{DE13F308-11D2-B48A-E616-00BF426E7E9C}" dt="2024-04-18T14:48:05.330" v="11"/>
          <ac:picMkLst>
            <pc:docMk/>
            <pc:sldMk cId="4289865201" sldId="266"/>
            <ac:picMk id="2" creationId="{D48A3E8E-E952-EF40-AAA2-104869C7D895}"/>
          </ac:picMkLst>
        </pc:picChg>
        <pc:picChg chg="add mod">
          <ac:chgData name="Sapporah Hamilton" userId="S::shamilton@costar.com::e6b6a4f6-1834-452e-b65d-c6dc8ece73a2" providerId="AD" clId="Web-{DE13F308-11D2-B48A-E616-00BF426E7E9C}" dt="2024-04-18T14:48:34.691" v="19" actId="1076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Caroline Powers" userId="ecc59613-c139-48b2-a2bc-40ab4e68d72d" providerId="ADAL" clId="{714975C0-50D7-4266-A73E-5C680F2C047A}"/>
    <pc:docChg chg="custSel modSld">
      <pc:chgData name="Caroline Powers" userId="ecc59613-c139-48b2-a2bc-40ab4e68d72d" providerId="ADAL" clId="{714975C0-50D7-4266-A73E-5C680F2C047A}" dt="2023-07-26T12:47:47.643" v="6" actId="1076"/>
      <pc:docMkLst>
        <pc:docMk/>
      </pc:docMkLst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421532038" sldId="260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178002961" sldId="263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714975C0-50D7-4266-A73E-5C680F2C047A}" dt="2023-07-26T12:47:06.48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714975C0-50D7-4266-A73E-5C680F2C047A}" dt="2023-07-26T12:47:06.48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714975C0-50D7-4266-A73E-5C680F2C047A}" dt="2023-07-26T12:47:47.643" v="6" actId="1076"/>
        <pc:sldMkLst>
          <pc:docMk/>
          <pc:sldMk cId="4289865201" sldId="266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714975C0-50D7-4266-A73E-5C680F2C047A}" dt="2023-07-26T12:47:47.643" v="6" actId="1076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714975C0-50D7-4266-A73E-5C680F2C047A}" dt="2023-07-26T12:47:16.427" v="2" actId="478"/>
          <ac:picMkLst>
            <pc:docMk/>
            <pc:sldMk cId="4289865201" sldId="266"/>
            <ac:picMk id="2" creationId="{E237CB01-0AA7-B96B-3389-0C63F7D05FD9}"/>
          </ac:picMkLst>
        </pc:picChg>
        <pc:picChg chg="add mod">
          <ac:chgData name="Caroline Powers" userId="ecc59613-c139-48b2-a2bc-40ab4e68d72d" providerId="ADAL" clId="{714975C0-50D7-4266-A73E-5C680F2C047A}" dt="2023-07-26T12:47:16.631" v="3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B4D88E6E-3DC7-4802-9EC9-86B7EC3CF644}"/>
    <pc:docChg chg="custSel modSld">
      <pc:chgData name="Caroline Powers" userId="ecc59613-c139-48b2-a2bc-40ab4e68d72d" providerId="ADAL" clId="{B4D88E6E-3DC7-4802-9EC9-86B7EC3CF644}" dt="2023-02-06T15:10:01.175" v="3"/>
      <pc:docMkLst>
        <pc:docMk/>
      </pc:docMkLst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421532038" sldId="260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178002961" sldId="263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B4D88E6E-3DC7-4802-9EC9-86B7EC3CF644}" dt="2023-02-06T15:09:57.47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B4D88E6E-3DC7-4802-9EC9-86B7EC3CF644}" dt="2023-02-06T15:09:57.4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B4D88E6E-3DC7-4802-9EC9-86B7EC3CF644}" dt="2023-02-06T15:10:01.175" v="3"/>
        <pc:sldMkLst>
          <pc:docMk/>
          <pc:sldMk cId="4289865201" sldId="266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B4D88E6E-3DC7-4802-9EC9-86B7EC3CF644}" dt="2023-02-06T15:10:00.929" v="2" actId="478"/>
          <ac:picMkLst>
            <pc:docMk/>
            <pc:sldMk cId="4289865201" sldId="266"/>
            <ac:picMk id="2" creationId="{01ECAC37-767A-4183-3643-2C5CDF826C86}"/>
          </ac:picMkLst>
        </pc:picChg>
        <pc:picChg chg="add mod">
          <ac:chgData name="Caroline Powers" userId="ecc59613-c139-48b2-a2bc-40ab4e68d72d" providerId="ADAL" clId="{B4D88E6E-3DC7-4802-9EC9-86B7EC3CF644}" dt="2023-02-06T15:10:01.175" v="3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Sapporah Hamilton" userId="S::shamilton@costar.com::e6b6a4f6-1834-452e-b65d-c6dc8ece73a2" providerId="AD" clId="Web-{468519AB-D5FB-D61D-753A-72883DB1D633}"/>
    <pc:docChg chg="modSld">
      <pc:chgData name="Sapporah Hamilton" userId="S::shamilton@costar.com::e6b6a4f6-1834-452e-b65d-c6dc8ece73a2" providerId="AD" clId="Web-{468519AB-D5FB-D61D-753A-72883DB1D633}" dt="2024-07-16T17:55:34.512" v="2"/>
      <pc:docMkLst>
        <pc:docMk/>
      </pc:docMkLst>
      <pc:sldChg chg="modSp">
        <pc:chgData name="Sapporah Hamilton" userId="S::shamilton@costar.com::e6b6a4f6-1834-452e-b65d-c6dc8ece73a2" providerId="AD" clId="Web-{468519AB-D5FB-D61D-753A-72883DB1D633}" dt="2024-07-16T17:54:35.230" v="0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468519AB-D5FB-D61D-753A-72883DB1D633}" dt="2024-07-16T17:54:35.230" v="0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468519AB-D5FB-D61D-753A-72883DB1D633}" dt="2024-07-16T17:55:34.512" v="2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468519AB-D5FB-D61D-753A-72883DB1D633}" dt="2024-07-16T17:55:34.512" v="2"/>
          <ac:picMkLst>
            <pc:docMk/>
            <pc:sldMk cId="531288954" sldId="265"/>
            <ac:picMk id="3" creationId="{AE05486F-4A5B-8832-F536-06C3987838A3}"/>
          </ac:picMkLst>
        </pc:picChg>
      </pc:sldChg>
      <pc:sldChg chg="modSp">
        <pc:chgData name="Sapporah Hamilton" userId="S::shamilton@costar.com::e6b6a4f6-1834-452e-b65d-c6dc8ece73a2" providerId="AD" clId="Web-{468519AB-D5FB-D61D-753A-72883DB1D633}" dt="2024-07-16T17:55:26.418" v="1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468519AB-D5FB-D61D-753A-72883DB1D633}" dt="2024-07-16T17:55:26.418" v="1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Caroline Powers" userId="ecc59613-c139-48b2-a2bc-40ab4e68d72d" providerId="ADAL" clId="{8E7C07F4-C7FB-439F-B700-0D6A3F3B5D96}"/>
    <pc:docChg chg="custSel modSld">
      <pc:chgData name="Caroline Powers" userId="ecc59613-c139-48b2-a2bc-40ab4e68d72d" providerId="ADAL" clId="{8E7C07F4-C7FB-439F-B700-0D6A3F3B5D96}" dt="2023-10-25T13:51:28.703" v="3"/>
      <pc:docMkLst>
        <pc:docMk/>
      </pc:docMkLst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421532038" sldId="260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178002961" sldId="263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E7C07F4-C7FB-439F-B700-0D6A3F3B5D96}" dt="2023-10-25T13:51:25.180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E7C07F4-C7FB-439F-B700-0D6A3F3B5D96}" dt="2023-10-25T13:51:25.180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E7C07F4-C7FB-439F-B700-0D6A3F3B5D96}" dt="2023-10-25T13:51:28.703" v="3"/>
        <pc:sldMkLst>
          <pc:docMk/>
          <pc:sldMk cId="4289865201" sldId="266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E7C07F4-C7FB-439F-B700-0D6A3F3B5D96}" dt="2023-10-25T13:51:28.703" v="3"/>
          <ac:picMkLst>
            <pc:docMk/>
            <pc:sldMk cId="4289865201" sldId="266"/>
            <ac:picMk id="2" creationId="{D48A3E8E-E952-EF40-AAA2-104869C7D895}"/>
          </ac:picMkLst>
        </pc:picChg>
        <pc:picChg chg="del">
          <ac:chgData name="Caroline Powers" userId="ecc59613-c139-48b2-a2bc-40ab4e68d72d" providerId="ADAL" clId="{8E7C07F4-C7FB-439F-B700-0D6A3F3B5D96}" dt="2023-10-25T13:51:28.381" v="2" actId="478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9D549B6E-25FE-49FB-8FCF-9AE505B216ED}"/>
    <pc:docChg chg="custSel modSld">
      <pc:chgData name="Caroline Powers" userId="ecc59613-c139-48b2-a2bc-40ab4e68d72d" providerId="ADAL" clId="{9D549B6E-25FE-49FB-8FCF-9AE505B216ED}" dt="2023-05-01T12:38:45.349" v="4"/>
      <pc:docMkLst>
        <pc:docMk/>
      </pc:docMkLst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421532038" sldId="260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178002961" sldId="263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 mod">
        <pc:chgData name="Caroline Powers" userId="ecc59613-c139-48b2-a2bc-40ab4e68d72d" providerId="ADAL" clId="{9D549B6E-25FE-49FB-8FCF-9AE505B216ED}" dt="2023-05-01T12:38:45.349" v="4"/>
        <pc:sldMkLst>
          <pc:docMk/>
          <pc:sldMk cId="531288954" sldId="265"/>
        </pc:sldMkLst>
        <pc:spChg chg="mod">
          <ac:chgData name="Caroline Powers" userId="ecc59613-c139-48b2-a2bc-40ab4e68d72d" providerId="ADAL" clId="{9D549B6E-25FE-49FB-8FCF-9AE505B216ED}" dt="2023-05-01T12:38:45.349" v="4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9D549B6E-25FE-49FB-8FCF-9AE505B216ED}" dt="2023-04-26T16:20:00.9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9D549B6E-25FE-49FB-8FCF-9AE505B216ED}" dt="2023-04-26T16:20:04.325" v="3"/>
        <pc:sldMkLst>
          <pc:docMk/>
          <pc:sldMk cId="4289865201" sldId="266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9D549B6E-25FE-49FB-8FCF-9AE505B216ED}" dt="2023-04-26T16:20:04.325" v="3"/>
          <ac:picMkLst>
            <pc:docMk/>
            <pc:sldMk cId="4289865201" sldId="266"/>
            <ac:picMk id="2" creationId="{E237CB01-0AA7-B96B-3389-0C63F7D05FD9}"/>
          </ac:picMkLst>
        </pc:picChg>
        <pc:picChg chg="del">
          <ac:chgData name="Caroline Powers" userId="ecc59613-c139-48b2-a2bc-40ab4e68d72d" providerId="ADAL" clId="{9D549B6E-25FE-49FB-8FCF-9AE505B216ED}" dt="2023-04-26T16:20:04.174" v="2" actId="478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Caroline Powers" userId="ecc59613-c139-48b2-a2bc-40ab4e68d72d" providerId="ADAL" clId="{8595A16F-1F5F-4540-BCDE-9512FFB85706}"/>
    <pc:docChg chg="custSel modSld">
      <pc:chgData name="Caroline Powers" userId="ecc59613-c139-48b2-a2bc-40ab4e68d72d" providerId="ADAL" clId="{8595A16F-1F5F-4540-BCDE-9512FFB85706}" dt="2022-10-20T18:53:28.949" v="3"/>
      <pc:docMkLst>
        <pc:docMk/>
      </pc:docMkLst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421532038" sldId="260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178002961" sldId="263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95A16F-1F5F-4540-BCDE-9512FFB85706}" dt="2022-10-20T18:53:22.225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95A16F-1F5F-4540-BCDE-9512FFB85706}" dt="2022-10-20T18:53:22.225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95A16F-1F5F-4540-BCDE-9512FFB85706}" dt="2022-10-20T18:53:28.949" v="3"/>
        <pc:sldMkLst>
          <pc:docMk/>
          <pc:sldMk cId="4289865201" sldId="266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95A16F-1F5F-4540-BCDE-9512FFB85706}" dt="2022-10-20T18:53:28.949" v="3"/>
          <ac:picMkLst>
            <pc:docMk/>
            <pc:sldMk cId="4289865201" sldId="266"/>
            <ac:picMk id="2" creationId="{01ECAC37-767A-4183-3643-2C5CDF826C86}"/>
          </ac:picMkLst>
        </pc:picChg>
        <pc:picChg chg="del">
          <ac:chgData name="Caroline Powers" userId="ecc59613-c139-48b2-a2bc-40ab4e68d72d" providerId="ADAL" clId="{8595A16F-1F5F-4540-BCDE-9512FFB85706}" dt="2022-10-20T18:53:28.701" v="2" actId="478"/>
          <ac:picMkLst>
            <pc:docMk/>
            <pc:sldMk cId="4289865201" sldId="266"/>
            <ac:picMk id="11" creationId="{52248DB9-518A-3062-A74E-529D262290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ostarawards.co.uk/quarterly-deals-winn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awards.co.uk/quarterly-deals-winne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</a:t>
            </a:r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Q2 2024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0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 b="8295"/>
          <a:stretch/>
        </p:blipFill>
        <p:spPr>
          <a:xfrm>
            <a:off x="461473" y="2341011"/>
            <a:ext cx="2925076" cy="13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CoStar Awards winner for Q2 2024.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Your exceptional deals have cemented you as a top agent, giving you exclusive access to winners marketing materials including this social media toolkit.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two slides, you’ll see some pre-constructed posts for LinkedIn and Twitter that’ll help you celebrate your success on your own personal or company’s social media channels and connect with other industry leaders.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E57340-4040-40AA-819D-521DCF31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8" y="5835721"/>
            <a:ext cx="2043177" cy="102227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877825"/>
            <a:ext cx="3770768" cy="5305691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Q2 2024 #CoStarAwards winner for closing a top #CRE transaction in the [INSERT MARKET] market!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Q2 2024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Q2 2024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Q2 2024 #CoStarAwards winner for (TENANT NAME)’s lease at (BUILDING NAME or ADDRESS)!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21C3-EB8C-49CC-9E87-AAB493A1EBB4}"/>
              </a:ext>
            </a:extLst>
          </p:cNvPr>
          <p:cNvSpPr txBox="1">
            <a:spLocks/>
          </p:cNvSpPr>
          <p:nvPr/>
        </p:nvSpPr>
        <p:spPr>
          <a:xfrm>
            <a:off x="4473420" y="877826"/>
            <a:ext cx="3770768" cy="557729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Excited to announce that I have been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@CoStarUK as a Q2 2024 #CoStarAwards winner for my top #CRE deal in the [INSERT MARKET] market!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br>
              <a:rPr lang="en-US" sz="1100" u="sng" dirty="0">
                <a:latin typeface="CoStar Brown" panose="02010804010101010102" pitchFamily="2" charset="77"/>
              </a:rPr>
            </a:b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Q2 2024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Q2 2024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Q2 2024 #CoStarAwards winner for (TENANT NAME)’s lease at (BUILDING NAME or ADDRESS)!</a:t>
            </a:r>
          </a:p>
        </p:txBody>
      </p:sp>
      <p:pic>
        <p:nvPicPr>
          <p:cNvPr id="3" name="Picture 2" descr="A advertisement for a company&#10;&#10;Description automatically generated">
            <a:extLst>
              <a:ext uri="{FF2B5EF4-FFF2-40B4-BE49-F238E27FC236}">
                <a16:creationId xmlns:a16="http://schemas.microsoft.com/office/drawing/2014/main" id="{AE05486F-4A5B-8832-F536-06C398783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1412" y="2154794"/>
            <a:ext cx="2653420" cy="26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E49F5-498C-41AB-A878-20AC257FABD7}"/>
              </a:ext>
            </a:extLst>
          </p:cNvPr>
          <p:cNvSpPr txBox="1">
            <a:spLocks/>
          </p:cNvSpPr>
          <p:nvPr/>
        </p:nvSpPr>
        <p:spPr>
          <a:xfrm>
            <a:off x="427789" y="1099254"/>
            <a:ext cx="3835496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 @CoStarGroupUK as a Q2 2024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3E852-18BF-4A1F-96EB-D44AC550BBCC}"/>
              </a:ext>
            </a:extLst>
          </p:cNvPr>
          <p:cNvSpPr txBox="1">
            <a:spLocks/>
          </p:cNvSpPr>
          <p:nvPr/>
        </p:nvSpPr>
        <p:spPr>
          <a:xfrm>
            <a:off x="4342570" y="1099254"/>
            <a:ext cx="3586147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@CoStarUK as a Q2 2024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0D1458-868F-47B3-AFE3-CB6707AC4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  <p:pic>
        <p:nvPicPr>
          <p:cNvPr id="3" name="Picture 2" descr="A advertisement for a company&#10;&#10;Description automatically generated">
            <a:extLst>
              <a:ext uri="{FF2B5EF4-FFF2-40B4-BE49-F238E27FC236}">
                <a16:creationId xmlns:a16="http://schemas.microsoft.com/office/drawing/2014/main" id="{95216205-55D8-EAD8-D772-C6AEB0CC9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412" y="2154794"/>
            <a:ext cx="2653420" cy="26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7" ma:contentTypeDescription="Create a new document." ma:contentTypeScope="" ma:versionID="6c644492cf21b1b70a8c92292bc9ee4a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a2aa3bd3f8484aa4140d5feb5d3ab18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9C4839-7F7E-4E5B-A9F4-9B25BF9FD3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6FCAA4-F57C-4FAF-8ECF-901C4C499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D325D-2D44-4193-A9CF-6C7AD469F23A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503</Words>
  <Application>Microsoft Office PowerPoint</Application>
  <PresentationFormat>Widescreen</PresentationFormat>
  <Paragraphs>58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Caroline Powers</cp:lastModifiedBy>
  <cp:revision>143</cp:revision>
  <dcterms:created xsi:type="dcterms:W3CDTF">2020-02-10T19:26:09Z</dcterms:created>
  <dcterms:modified xsi:type="dcterms:W3CDTF">2024-07-16T17:55:41Z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