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FBED4-3C77-A0F9-F949-EF370709C7C3}" v="17" dt="2025-01-31T14:50:52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2736" autoAdjust="0"/>
  </p:normalViewPr>
  <p:slideViewPr>
    <p:cSldViewPr snapToGrid="0">
      <p:cViewPr varScale="1">
        <p:scale>
          <a:sx n="54" d="100"/>
          <a:sy n="54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Sapporah Hamilton" userId="S::shamilton@costar.com::e6b6a4f6-1834-452e-b65d-c6dc8ece73a2" providerId="AD" clId="Web-{468519AB-D5FB-D61D-753A-72883DB1D633}"/>
    <pc:docChg chg="modSld">
      <pc:chgData name="Sapporah Hamilton" userId="S::shamilton@costar.com::e6b6a4f6-1834-452e-b65d-c6dc8ece73a2" providerId="AD" clId="Web-{468519AB-D5FB-D61D-753A-72883DB1D633}" dt="2024-07-16T17:55:34.512" v="2"/>
      <pc:docMkLst>
        <pc:docMk/>
      </pc:docMkLst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5:34.512" v="2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34.512" v="2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S::shamilton@costar.com::e6b6a4f6-1834-452e-b65d-c6dc8ece73a2" providerId="AD" clId="Web-{468519AB-D5FB-D61D-753A-72883DB1D633}" dt="2024-07-16T17:55:26.418" v="1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26.418" v="1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D52FBED4-3C77-A0F9-F949-EF370709C7C3}"/>
    <pc:docChg chg="modSld">
      <pc:chgData name="Sapporah Hamilton" userId="S::shamilton@costar.com::e6b6a4f6-1834-452e-b65d-c6dc8ece73a2" providerId="AD" clId="Web-{D52FBED4-3C77-A0F9-F949-EF370709C7C3}" dt="2025-01-31T14:50:52.072" v="14" actId="20577"/>
      <pc:docMkLst>
        <pc:docMk/>
      </pc:docMkLst>
      <pc:sldChg chg="modSp">
        <pc:chgData name="Sapporah Hamilton" userId="S::shamilton@costar.com::e6b6a4f6-1834-452e-b65d-c6dc8ece73a2" providerId="AD" clId="Web-{D52FBED4-3C77-A0F9-F949-EF370709C7C3}" dt="2025-01-31T14:47:28.660" v="0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52FBED4-3C77-A0F9-F949-EF370709C7C3}" dt="2025-01-31T14:47:28.660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D52FBED4-3C77-A0F9-F949-EF370709C7C3}" dt="2025-01-31T14:47:28.660" v="0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52FBED4-3C77-A0F9-F949-EF370709C7C3}" dt="2025-01-31T14:47:28.660" v="0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52FBED4-3C77-A0F9-F949-EF370709C7C3}" dt="2025-01-31T14:50:52.072" v="14" actId="20577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52FBED4-3C77-A0F9-F949-EF370709C7C3}" dt="2025-01-31T14:50:52.072" v="14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52FBED4-3C77-A0F9-F949-EF370709C7C3}" dt="2025-01-31T14:50:49.244" v="13"/>
          <ac:spMkLst>
            <pc:docMk/>
            <pc:sldMk cId="531288954" sldId="265"/>
            <ac:spMk id="6" creationId="{01DD21C3-EB8C-49CC-9E87-AAB493A1EBB4}"/>
          </ac:spMkLst>
        </pc:spChg>
        <pc:picChg chg="add mod ord">
          <ac:chgData name="Sapporah Hamilton" userId="S::shamilton@costar.com::e6b6a4f6-1834-452e-b65d-c6dc8ece73a2" providerId="AD" clId="Web-{D52FBED4-3C77-A0F9-F949-EF370709C7C3}" dt="2025-01-31T14:47:52.098" v="4"/>
          <ac:picMkLst>
            <pc:docMk/>
            <pc:sldMk cId="531288954" sldId="265"/>
            <ac:picMk id="2" creationId="{119A72B7-E022-181F-5DE3-AFEFA211A9F9}"/>
          </ac:picMkLst>
        </pc:picChg>
        <pc:picChg chg="del">
          <ac:chgData name="Sapporah Hamilton" userId="S::shamilton@costar.com::e6b6a4f6-1834-452e-b65d-c6dc8ece73a2" providerId="AD" clId="Web-{D52FBED4-3C77-A0F9-F949-EF370709C7C3}" dt="2025-01-31T14:47:54.067" v="5"/>
          <ac:picMkLst>
            <pc:docMk/>
            <pc:sldMk cId="531288954" sldId="265"/>
            <ac:picMk id="3" creationId="{AE05486F-4A5B-8832-F536-06C3987838A3}"/>
          </ac:picMkLst>
        </pc:picChg>
      </pc:sldChg>
      <pc:sldChg chg="addSp delSp modSp">
        <pc:chgData name="Sapporah Hamilton" userId="S::shamilton@costar.com::e6b6a4f6-1834-452e-b65d-c6dc8ece73a2" providerId="AD" clId="Web-{D52FBED4-3C77-A0F9-F949-EF370709C7C3}" dt="2025-01-31T14:50:32.837" v="10" actId="20577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52FBED4-3C77-A0F9-F949-EF370709C7C3}" dt="2025-01-31T14:50:32.837" v="10" actId="20577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52FBED4-3C77-A0F9-F949-EF370709C7C3}" dt="2025-01-31T14:50:09.681" v="8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52FBED4-3C77-A0F9-F949-EF370709C7C3}" dt="2025-01-31T14:48:00.692" v="6"/>
          <ac:picMkLst>
            <pc:docMk/>
            <pc:sldMk cId="4289865201" sldId="266"/>
            <ac:picMk id="3" creationId="{95216205-55D8-EAD8-D772-C6AEB0CC9E01}"/>
          </ac:picMkLst>
        </pc:picChg>
        <pc:picChg chg="add">
          <ac:chgData name="Sapporah Hamilton" userId="S::shamilton@costar.com::e6b6a4f6-1834-452e-b65d-c6dc8ece73a2" providerId="AD" clId="Web-{D52FBED4-3C77-A0F9-F949-EF370709C7C3}" dt="2025-01-31T14:48:02.052" v="7"/>
          <ac:picMkLst>
            <pc:docMk/>
            <pc:sldMk cId="4289865201" sldId="266"/>
            <ac:picMk id="4" creationId="{DC09D136-00CD-4786-A50C-83D5A8ED3F80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  <pc:docChgLst>
    <pc:chgData name="Sapporah Hamilton" userId="S::shamilton@costar.com::e6b6a4f6-1834-452e-b65d-c6dc8ece73a2" providerId="AD" clId="Web-{DE13F308-11D2-B48A-E616-00BF426E7E9C}"/>
    <pc:docChg chg="modSld">
      <pc:chgData name="Sapporah Hamilton" userId="S::shamilton@costar.com::e6b6a4f6-1834-452e-b65d-c6dc8ece73a2" providerId="AD" clId="Web-{DE13F308-11D2-B48A-E616-00BF426E7E9C}" dt="2024-04-18T14:50:31.838" v="23"/>
      <pc:docMkLst>
        <pc:docMk/>
      </pc:docMkLst>
      <pc:sldChg chg="modSp">
        <pc:chgData name="Sapporah Hamilton" userId="S::shamilton@costar.com::e6b6a4f6-1834-452e-b65d-c6dc8ece73a2" providerId="AD" clId="Web-{DE13F308-11D2-B48A-E616-00BF426E7E9C}" dt="2024-04-18T14:50:31.838" v="23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421532038" sldId="260"/>
            <ac:spMk id="2" creationId="{00000000-0000-0000-0000-000000000000}"/>
          </ac:spMkLst>
        </pc:spChg>
        <pc:picChg chg="mod modCrop">
          <ac:chgData name="Sapporah Hamilton" userId="S::shamilton@costar.com::e6b6a4f6-1834-452e-b65d-c6dc8ece73a2" providerId="AD" clId="Web-{DE13F308-11D2-B48A-E616-00BF426E7E9C}" dt="2024-04-18T14:50:31.838" v="23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DE13F308-11D2-B48A-E616-00BF426E7E9C}" dt="2024-04-18T14:47:42.579" v="9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E13F308-11D2-B48A-E616-00BF426E7E9C}" dt="2024-04-18T14:48:41.441" v="20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6" creationId="{01DD21C3-EB8C-49CC-9E87-AAB493A1EBB4}"/>
          </ac:spMkLst>
        </pc:spChg>
        <pc:picChg chg="add">
          <ac:chgData name="Sapporah Hamilton" userId="S::shamilton@costar.com::e6b6a4f6-1834-452e-b65d-c6dc8ece73a2" providerId="AD" clId="Web-{DE13F308-11D2-B48A-E616-00BF426E7E9C}" dt="2024-04-18T14:48:41.441" v="20"/>
          <ac:picMkLst>
            <pc:docMk/>
            <pc:sldMk cId="531288954" sldId="265"/>
            <ac:picMk id="3" creationId="{AE05486F-4A5B-8832-F536-06C3987838A3}"/>
          </ac:picMkLst>
        </pc:picChg>
        <pc:picChg chg="del mod">
          <ac:chgData name="Sapporah Hamilton" userId="S::shamilton@costar.com::e6b6a4f6-1834-452e-b65d-c6dc8ece73a2" providerId="AD" clId="Web-{DE13F308-11D2-B48A-E616-00BF426E7E9C}" dt="2024-04-18T14:47:58.673" v="10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">
        <pc:chgData name="Sapporah Hamilton" userId="S::shamilton@costar.com::e6b6a4f6-1834-452e-b65d-c6dc8ece73a2" providerId="AD" clId="Web-{DE13F308-11D2-B48A-E616-00BF426E7E9C}" dt="2024-04-18T14:48:34.691" v="19" actId="1076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E13F308-11D2-B48A-E616-00BF426E7E9C}" dt="2024-04-18T14:48:05.330" v="11"/>
          <ac:picMkLst>
            <pc:docMk/>
            <pc:sldMk cId="4289865201" sldId="266"/>
            <ac:picMk id="2" creationId="{D48A3E8E-E952-EF40-AAA2-104869C7D895}"/>
          </ac:picMkLst>
        </pc:picChg>
        <pc:picChg chg="add mod">
          <ac:chgData name="Sapporah Hamilton" userId="S::shamilton@costar.com::e6b6a4f6-1834-452e-b65d-c6dc8ece73a2" providerId="AD" clId="Web-{DE13F308-11D2-B48A-E616-00BF426E7E9C}" dt="2024-04-18T14:48:34.691" v="19" actId="107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Sapporah Hamilton" userId="e6b6a4f6-1834-452e-b65d-c6dc8ece73a2" providerId="ADAL" clId="{27ED0554-AE00-4434-A509-69EBAFD23A8A}"/>
    <pc:docChg chg="modSld">
      <pc:chgData name="Sapporah Hamilton" userId="e6b6a4f6-1834-452e-b65d-c6dc8ece73a2" providerId="ADAL" clId="{27ED0554-AE00-4434-A509-69EBAFD23A8A}" dt="2024-10-16T13:56:57.480" v="2" actId="14826"/>
      <pc:docMkLst>
        <pc:docMk/>
      </pc:docMkLst>
      <pc:sldChg chg="modSp">
        <pc:chgData name="Sapporah Hamilton" userId="e6b6a4f6-1834-452e-b65d-c6dc8ece73a2" providerId="ADAL" clId="{27ED0554-AE00-4434-A509-69EBAFD23A8A}" dt="2024-10-16T13:56:39.713" v="0"/>
        <pc:sldMkLst>
          <pc:docMk/>
          <pc:sldMk cId="1421532038" sldId="260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e6b6a4f6-1834-452e-b65d-c6dc8ece73a2" providerId="ADAL" clId="{27ED0554-AE00-4434-A509-69EBAFD23A8A}" dt="2024-10-16T13:56:39.713" v="0"/>
        <pc:sldMkLst>
          <pc:docMk/>
          <pc:sldMk cId="1178002961" sldId="263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e6b6a4f6-1834-452e-b65d-c6dc8ece73a2" providerId="ADAL" clId="{27ED0554-AE00-4434-A509-69EBAFD23A8A}" dt="2024-10-16T13:56:50.622" v="1" actId="14826"/>
        <pc:sldMkLst>
          <pc:docMk/>
          <pc:sldMk cId="531288954" sldId="265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e6b6a4f6-1834-452e-b65d-c6dc8ece73a2" providerId="ADAL" clId="{27ED0554-AE00-4434-A509-69EBAFD23A8A}" dt="2024-10-16T13:56:50.622" v="1" actId="14826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e6b6a4f6-1834-452e-b65d-c6dc8ece73a2" providerId="ADAL" clId="{27ED0554-AE00-4434-A509-69EBAFD23A8A}" dt="2024-10-16T13:56:57.480" v="2" actId="14826"/>
        <pc:sldMkLst>
          <pc:docMk/>
          <pc:sldMk cId="4289865201" sldId="266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e6b6a4f6-1834-452e-b65d-c6dc8ece73a2" providerId="ADAL" clId="{27ED0554-AE00-4434-A509-69EBAFD23A8A}" dt="2024-10-16T13:56:57.480" v="2" actId="1482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  <pc:sldChg chg="modSp">
        <pc:chgData name="Sapporah Hamilton" userId="S::shamilton@costar.com::e6b6a4f6-1834-452e-b65d-c6dc8ece73a2" providerId="AD" clId="Web-{655CC679-B6AA-05E8-6230-ABBD051E9BCC}" dt="2024-01-30T21:24:58.227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655CC679-B6AA-05E8-6230-ABBD051E9BCC}" dt="2024-01-30T21:24:58.227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5:05.790" v="2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655CC679-B6AA-05E8-6230-ABBD051E9BCC}" dt="2024-01-30T21:25:05.790" v="2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6:56.246" v="13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655CC679-B6AA-05E8-6230-ABBD051E9BCC}" dt="2024-01-30T21:25:24.712" v="7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6:56.246" v="13"/>
          <ac:picMkLst>
            <pc:docMk/>
            <pc:sldMk cId="531288954" sldId="265"/>
            <ac:picMk id="8" creationId="{8BD6168D-CB9F-49C0-BA57-0FE87FD6EB5E}"/>
          </ac:picMkLst>
        </pc:picChg>
      </pc:sldChg>
      <pc:sldChg chg="modSp">
        <pc:chgData name="Sapporah Hamilton" userId="S::shamilton@costar.com::e6b6a4f6-1834-452e-b65d-c6dc8ece73a2" providerId="AD" clId="Web-{655CC679-B6AA-05E8-6230-ABBD051E9BCC}" dt="2024-01-30T21:27:08.996" v="14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7:08.996" v="14"/>
          <ac:picMkLst>
            <pc:docMk/>
            <pc:sldMk cId="4289865201" sldId="266"/>
            <ac:picMk id="2" creationId="{D48A3E8E-E952-EF40-AAA2-104869C7D895}"/>
          </ac:picMkLst>
        </pc:picChg>
      </pc:sldChg>
    </pc:docChg>
  </pc:docChgLst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Q4 2024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Q4 2024.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Q4 2024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Q4 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Q4 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Q4 2024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Q4 2024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Q4 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Q4 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Q4 2024 #CoStarAwards winner for (TENANT NAME)’s lease at (BUILDING NAME or ADDRESS)!</a:t>
            </a:r>
          </a:p>
        </p:txBody>
      </p:sp>
      <p:pic>
        <p:nvPicPr>
          <p:cNvPr id="2" name="Picture 1" descr="A advertisement for a company&#10;&#10;AI-generated content may be incorrect.">
            <a:extLst>
              <a:ext uri="{FF2B5EF4-FFF2-40B4-BE49-F238E27FC236}">
                <a16:creationId xmlns:a16="http://schemas.microsoft.com/office/drawing/2014/main" id="{119A72B7-E022-181F-5DE3-AFEFA211A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496" y="2156007"/>
            <a:ext cx="2769760" cy="26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/>
              </a:rPr>
              <a:t>Please help us in congratulating [INSERT NAME(S)] for being </a:t>
            </a:r>
            <a:r>
              <a:rPr lang="en-US" sz="1200" dirty="0" err="1">
                <a:latin typeface="CoStar Brown"/>
              </a:rPr>
              <a:t>recognised</a:t>
            </a:r>
            <a:r>
              <a:rPr lang="en-US" sz="1200" dirty="0">
                <a:latin typeface="CoStar Brown"/>
              </a:rPr>
              <a:t> by @CoStar as a Q4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 as a Q4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4" name="Picture 3" descr="A advertisement for a company&#10;&#10;AI-generated content may be incorrect.">
            <a:extLst>
              <a:ext uri="{FF2B5EF4-FFF2-40B4-BE49-F238E27FC236}">
                <a16:creationId xmlns:a16="http://schemas.microsoft.com/office/drawing/2014/main" id="{DC09D136-00CD-4786-A50C-83D5A8ED3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496" y="2156007"/>
            <a:ext cx="2769760" cy="26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3.xml><?xml version="1.0" encoding="utf-8"?>
<ds:datastoreItem xmlns:ds="http://schemas.openxmlformats.org/officeDocument/2006/customXml" ds:itemID="{179C4839-7F7E-4E5B-A9F4-9B25BF9FD3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155</cp:revision>
  <dcterms:created xsi:type="dcterms:W3CDTF">2020-02-10T19:26:09Z</dcterms:created>
  <dcterms:modified xsi:type="dcterms:W3CDTF">2025-01-31T14:50:59Z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