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AA4BA-5C29-59D4-A8ED-8E1CF11295A2}" v="36" dt="2025-07-15T14:44:2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54" d="100"/>
          <a:sy n="54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</pc:sldChg>
    </pc:docChg>
  </pc:docChgLst>
  <pc:docChgLst>
    <pc:chgData name="Sapporah Hamilton" userId="S::shamilton@costar.com::e6b6a4f6-1834-452e-b65d-c6dc8ece73a2" providerId="AD" clId="Web-{C8056987-1D02-57F7-DA1B-C6AFB04AC41A}"/>
    <pc:docChg chg="modSld">
      <pc:chgData name="Sapporah Hamilton" userId="S::shamilton@costar.com::e6b6a4f6-1834-452e-b65d-c6dc8ece73a2" providerId="AD" clId="Web-{C8056987-1D02-57F7-DA1B-C6AFB04AC41A}" dt="2025-04-18T13:29:23.669" v="6"/>
      <pc:docMkLst>
        <pc:docMk/>
      </pc:docMkLst>
      <pc:sldChg chg="modSp">
        <pc:chgData name="Sapporah Hamilton" userId="S::shamilton@costar.com::e6b6a4f6-1834-452e-b65d-c6dc8ece73a2" providerId="AD" clId="Web-{C8056987-1D02-57F7-DA1B-C6AFB04AC41A}" dt="2025-04-18T13:28:28.605" v="4" actId="20577"/>
        <pc:sldMkLst>
          <pc:docMk/>
          <pc:sldMk cId="1421532038" sldId="260"/>
        </pc:sldMkLst>
      </pc:sldChg>
      <pc:sldChg chg="modSp">
        <pc:chgData name="Sapporah Hamilton" userId="S::shamilton@costar.com::e6b6a4f6-1834-452e-b65d-c6dc8ece73a2" providerId="AD" clId="Web-{C8056987-1D02-57F7-DA1B-C6AFB04AC41A}" dt="2025-04-18T13:28:23.199" v="3"/>
        <pc:sldMkLst>
          <pc:docMk/>
          <pc:sldMk cId="1178002961" sldId="263"/>
        </pc:sldMkLst>
      </pc:sldChg>
      <pc:sldChg chg="modSp">
        <pc:chgData name="Sapporah Hamilton" userId="S::shamilton@costar.com::e6b6a4f6-1834-452e-b65d-c6dc8ece73a2" providerId="AD" clId="Web-{C8056987-1D02-57F7-DA1B-C6AFB04AC41A}" dt="2025-04-18T13:28:58.590" v="5"/>
        <pc:sldMkLst>
          <pc:docMk/>
          <pc:sldMk cId="531288954" sldId="265"/>
        </pc:sldMkLst>
      </pc:sldChg>
      <pc:sldChg chg="modSp">
        <pc:chgData name="Sapporah Hamilton" userId="S::shamilton@costar.com::e6b6a4f6-1834-452e-b65d-c6dc8ece73a2" providerId="AD" clId="Web-{C8056987-1D02-57F7-DA1B-C6AFB04AC41A}" dt="2025-04-18T13:29:23.669" v="6"/>
        <pc:sldMkLst>
          <pc:docMk/>
          <pc:sldMk cId="4289865201" sldId="266"/>
        </pc:sldMkLst>
      </pc:sldChg>
    </pc:docChg>
  </pc:docChgLst>
  <pc:docChgLst>
    <pc:chgData name="Sapporah Hamilton" userId="S::shamilton@costar.com::e6b6a4f6-1834-452e-b65d-c6dc8ece73a2" providerId="AD" clId="Web-{468519AB-D5FB-D61D-753A-72883DB1D633}"/>
    <pc:docChg chg="modSld">
      <pc:chgData name="Sapporah Hamilton" userId="S::shamilton@costar.com::e6b6a4f6-1834-452e-b65d-c6dc8ece73a2" providerId="AD" clId="Web-{468519AB-D5FB-D61D-753A-72883DB1D633}" dt="2024-07-16T17:55:34.512" v="2"/>
      <pc:docMkLst>
        <pc:docMk/>
      </pc:docMkLst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421532038" sldId="260"/>
        </pc:sldMkLst>
      </pc:sldChg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178002961" sldId="263"/>
        </pc:sldMkLst>
      </pc:sldChg>
      <pc:sldChg chg="modSp">
        <pc:chgData name="Sapporah Hamilton" userId="S::shamilton@costar.com::e6b6a4f6-1834-452e-b65d-c6dc8ece73a2" providerId="AD" clId="Web-{468519AB-D5FB-D61D-753A-72883DB1D633}" dt="2024-07-16T17:55:34.512" v="2"/>
        <pc:sldMkLst>
          <pc:docMk/>
          <pc:sldMk cId="531288954" sldId="265"/>
        </pc:sldMkLst>
      </pc:sldChg>
      <pc:sldChg chg="modSp">
        <pc:chgData name="Sapporah Hamilton" userId="S::shamilton@costar.com::e6b6a4f6-1834-452e-b65d-c6dc8ece73a2" providerId="AD" clId="Web-{468519AB-D5FB-D61D-753A-72883DB1D633}" dt="2024-07-16T17:55:26.418" v="1"/>
        <pc:sldMkLst>
          <pc:docMk/>
          <pc:sldMk cId="4289865201" sldId="266"/>
        </pc:sldMkLst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</pc:sldChg>
    </pc:docChg>
  </pc:docChgLst>
  <pc:docChgLst>
    <pc:chgData name="Sapporah Hamilton" userId="S::shamilton@costar.com::e6b6a4f6-1834-452e-b65d-c6dc8ece73a2" providerId="AD" clId="Web-{D52FBED4-3C77-A0F9-F949-EF370709C7C3}"/>
    <pc:docChg chg="modSld">
      <pc:chgData name="Sapporah Hamilton" userId="S::shamilton@costar.com::e6b6a4f6-1834-452e-b65d-c6dc8ece73a2" providerId="AD" clId="Web-{D52FBED4-3C77-A0F9-F949-EF370709C7C3}" dt="2025-01-31T14:50:52.072" v="14" actId="20577"/>
      <pc:docMkLst>
        <pc:docMk/>
      </pc:docMkLst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421532038" sldId="260"/>
        </pc:sldMkLst>
      </pc:sldChg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178002961" sldId="263"/>
        </pc:sldMkLst>
      </pc:sldChg>
      <pc:sldChg chg="addSp delSp modSp">
        <pc:chgData name="Sapporah Hamilton" userId="S::shamilton@costar.com::e6b6a4f6-1834-452e-b65d-c6dc8ece73a2" providerId="AD" clId="Web-{D52FBED4-3C77-A0F9-F949-EF370709C7C3}" dt="2025-01-31T14:50:52.072" v="14" actId="20577"/>
        <pc:sldMkLst>
          <pc:docMk/>
          <pc:sldMk cId="531288954" sldId="265"/>
        </pc:sldMkLst>
      </pc:sldChg>
      <pc:sldChg chg="addSp delSp modSp">
        <pc:chgData name="Sapporah Hamilton" userId="S::shamilton@costar.com::e6b6a4f6-1834-452e-b65d-c6dc8ece73a2" providerId="AD" clId="Web-{D52FBED4-3C77-A0F9-F949-EF370709C7C3}" dt="2025-01-31T14:50:32.837" v="10" actId="20577"/>
        <pc:sldMkLst>
          <pc:docMk/>
          <pc:sldMk cId="4289865201" sldId="266"/>
        </pc:sldMkLst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</pc:sldChg>
    </pc:docChg>
  </pc:docChgLst>
  <pc:docChgLst>
    <pc:chgData name="Cailin Knox" userId="S::cknox@costar.com::7a9f7146-2abd-4ec6-a7b2-633cff8e64c7" providerId="AD" clId="Web-{CE3AA4BA-5C29-59D4-A8ED-8E1CF11295A2}"/>
    <pc:docChg chg="modSld">
      <pc:chgData name="Cailin Knox" userId="S::cknox@costar.com::7a9f7146-2abd-4ec6-a7b2-633cff8e64c7" providerId="AD" clId="Web-{CE3AA4BA-5C29-59D4-A8ED-8E1CF11295A2}" dt="2025-07-15T14:43:50.617" v="27" actId="20577"/>
      <pc:docMkLst>
        <pc:docMk/>
      </pc:docMkLst>
      <pc:sldChg chg="modSp">
        <pc:chgData name="Cailin Knox" userId="S::cknox@costar.com::7a9f7146-2abd-4ec6-a7b2-633cff8e64c7" providerId="AD" clId="Web-{CE3AA4BA-5C29-59D4-A8ED-8E1CF11295A2}" dt="2025-07-15T14:39:23.953" v="0" actId="20577"/>
        <pc:sldMkLst>
          <pc:docMk/>
          <pc:sldMk cId="1421532038" sldId="260"/>
        </pc:sldMkLst>
        <pc:spChg chg="mod">
          <ac:chgData name="Cailin Knox" userId="S::cknox@costar.com::7a9f7146-2abd-4ec6-a7b2-633cff8e64c7" providerId="AD" clId="Web-{CE3AA4BA-5C29-59D4-A8ED-8E1CF11295A2}" dt="2025-07-15T14:39:23.953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ilin Knox" userId="S::cknox@costar.com::7a9f7146-2abd-4ec6-a7b2-633cff8e64c7" providerId="AD" clId="Web-{CE3AA4BA-5C29-59D4-A8ED-8E1CF11295A2}" dt="2025-07-15T14:39:27.234" v="1" actId="20577"/>
        <pc:sldMkLst>
          <pc:docMk/>
          <pc:sldMk cId="1178002961" sldId="263"/>
        </pc:sldMkLst>
        <pc:spChg chg="mod">
          <ac:chgData name="Cailin Knox" userId="S::cknox@costar.com::7a9f7146-2abd-4ec6-a7b2-633cff8e64c7" providerId="AD" clId="Web-{CE3AA4BA-5C29-59D4-A8ED-8E1CF11295A2}" dt="2025-07-15T14:39:27.234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Cailin Knox" userId="S::cknox@costar.com::7a9f7146-2abd-4ec6-a7b2-633cff8e64c7" providerId="AD" clId="Web-{CE3AA4BA-5C29-59D4-A8ED-8E1CF11295A2}" dt="2025-07-15T14:41:27.878" v="22" actId="1076"/>
        <pc:sldMkLst>
          <pc:docMk/>
          <pc:sldMk cId="531288954" sldId="265"/>
        </pc:sldMkLst>
        <pc:spChg chg="mod">
          <ac:chgData name="Cailin Knox" userId="S::cknox@costar.com::7a9f7146-2abd-4ec6-a7b2-633cff8e64c7" providerId="AD" clId="Web-{CE3AA4BA-5C29-59D4-A8ED-8E1CF11295A2}" dt="2025-07-15T14:39:44.469" v="6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ilin Knox" userId="S::cknox@costar.com::7a9f7146-2abd-4ec6-a7b2-633cff8e64c7" providerId="AD" clId="Web-{CE3AA4BA-5C29-59D4-A8ED-8E1CF11295A2}" dt="2025-07-15T14:40:05.017" v="11" actId="20577"/>
          <ac:spMkLst>
            <pc:docMk/>
            <pc:sldMk cId="531288954" sldId="265"/>
            <ac:spMk id="6" creationId="{01DD21C3-EB8C-49CC-9E87-AAB493A1EBB4}"/>
          </ac:spMkLst>
        </pc:spChg>
        <pc:picChg chg="del">
          <ac:chgData name="Cailin Knox" userId="S::cknox@costar.com::7a9f7146-2abd-4ec6-a7b2-633cff8e64c7" providerId="AD" clId="Web-{CE3AA4BA-5C29-59D4-A8ED-8E1CF11295A2}" dt="2025-07-15T14:41:06.003" v="16"/>
          <ac:picMkLst>
            <pc:docMk/>
            <pc:sldMk cId="531288954" sldId="265"/>
            <ac:picMk id="2" creationId="{119A72B7-E022-181F-5DE3-AFEFA211A9F9}"/>
          </ac:picMkLst>
        </pc:picChg>
        <pc:picChg chg="add del mod">
          <ac:chgData name="Cailin Knox" userId="S::cknox@costar.com::7a9f7146-2abd-4ec6-a7b2-633cff8e64c7" providerId="AD" clId="Web-{CE3AA4BA-5C29-59D4-A8ED-8E1CF11295A2}" dt="2025-07-15T14:41:03.706" v="15"/>
          <ac:picMkLst>
            <pc:docMk/>
            <pc:sldMk cId="531288954" sldId="265"/>
            <ac:picMk id="3" creationId="{CA58317D-BEAA-D1AC-F07A-A2FA2919BA4C}"/>
          </ac:picMkLst>
        </pc:picChg>
        <pc:picChg chg="add mod">
          <ac:chgData name="Cailin Knox" userId="S::cknox@costar.com::7a9f7146-2abd-4ec6-a7b2-633cff8e64c7" providerId="AD" clId="Web-{CE3AA4BA-5C29-59D4-A8ED-8E1CF11295A2}" dt="2025-07-15T14:41:07.253" v="17"/>
          <ac:picMkLst>
            <pc:docMk/>
            <pc:sldMk cId="531288954" sldId="265"/>
            <ac:picMk id="8" creationId="{712B7E9E-E9B2-9AAD-A1D9-694E25B695A2}"/>
          </ac:picMkLst>
        </pc:picChg>
        <pc:picChg chg="add del mod">
          <ac:chgData name="Cailin Knox" userId="S::cknox@costar.com::7a9f7146-2abd-4ec6-a7b2-633cff8e64c7" providerId="AD" clId="Web-{CE3AA4BA-5C29-59D4-A8ED-8E1CF11295A2}" dt="2025-07-15T14:41:14.472" v="19"/>
          <ac:picMkLst>
            <pc:docMk/>
            <pc:sldMk cId="531288954" sldId="265"/>
            <ac:picMk id="10" creationId="{989812F5-0C0B-0F9A-7F07-919A1CD20C01}"/>
          </ac:picMkLst>
        </pc:picChg>
        <pc:picChg chg="add mod">
          <ac:chgData name="Cailin Knox" userId="S::cknox@costar.com::7a9f7146-2abd-4ec6-a7b2-633cff8e64c7" providerId="AD" clId="Web-{CE3AA4BA-5C29-59D4-A8ED-8E1CF11295A2}" dt="2025-07-15T14:41:27.878" v="22" actId="1076"/>
          <ac:picMkLst>
            <pc:docMk/>
            <pc:sldMk cId="531288954" sldId="265"/>
            <ac:picMk id="11" creationId="{A0FD88DE-A2B8-77B6-E7E5-7A5E82B119D0}"/>
          </ac:picMkLst>
        </pc:picChg>
      </pc:sldChg>
      <pc:sldChg chg="addSp delSp modSp">
        <pc:chgData name="Cailin Knox" userId="S::cknox@costar.com::7a9f7146-2abd-4ec6-a7b2-633cff8e64c7" providerId="AD" clId="Web-{CE3AA4BA-5C29-59D4-A8ED-8E1CF11295A2}" dt="2025-07-15T14:43:50.617" v="27" actId="20577"/>
        <pc:sldMkLst>
          <pc:docMk/>
          <pc:sldMk cId="4289865201" sldId="266"/>
        </pc:sldMkLst>
        <pc:spChg chg="mod">
          <ac:chgData name="Cailin Knox" userId="S::cknox@costar.com::7a9f7146-2abd-4ec6-a7b2-633cff8e64c7" providerId="AD" clId="Web-{CE3AA4BA-5C29-59D4-A8ED-8E1CF11295A2}" dt="2025-07-15T14:43:35.304" v="26" actId="20577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ilin Knox" userId="S::cknox@costar.com::7a9f7146-2abd-4ec6-a7b2-633cff8e64c7" providerId="AD" clId="Web-{CE3AA4BA-5C29-59D4-A8ED-8E1CF11295A2}" dt="2025-07-15T14:43:50.617" v="27" actId="20577"/>
          <ac:spMkLst>
            <pc:docMk/>
            <pc:sldMk cId="4289865201" sldId="266"/>
            <ac:spMk id="8" creationId="{2373E852-18BF-4A1F-96EB-D44AC550BBCC}"/>
          </ac:spMkLst>
        </pc:spChg>
        <pc:picChg chg="add">
          <ac:chgData name="Cailin Knox" userId="S::cknox@costar.com::7a9f7146-2abd-4ec6-a7b2-633cff8e64c7" providerId="AD" clId="Web-{CE3AA4BA-5C29-59D4-A8ED-8E1CF11295A2}" dt="2025-07-15T14:41:48.270" v="24"/>
          <ac:picMkLst>
            <pc:docMk/>
            <pc:sldMk cId="4289865201" sldId="266"/>
            <ac:picMk id="3" creationId="{36C575D3-6885-4EB4-24AB-2A61B10D1B8B}"/>
          </ac:picMkLst>
        </pc:picChg>
        <pc:picChg chg="del">
          <ac:chgData name="Cailin Knox" userId="S::cknox@costar.com::7a9f7146-2abd-4ec6-a7b2-633cff8e64c7" providerId="AD" clId="Web-{CE3AA4BA-5C29-59D4-A8ED-8E1CF11295A2}" dt="2025-07-15T14:41:45.644" v="23"/>
          <ac:picMkLst>
            <pc:docMk/>
            <pc:sldMk cId="4289865201" sldId="266"/>
            <ac:picMk id="4" creationId="{DC09D136-00CD-4786-A50C-83D5A8ED3F80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</pc:docChg>
  </pc:docChgLst>
  <pc:docChgLst>
    <pc:chgData name="Sapporah Hamilton" userId="e6b6a4f6-1834-452e-b65d-c6dc8ece73a2" providerId="ADAL" clId="{27ED0554-AE00-4434-A509-69EBAFD23A8A}"/>
    <pc:docChg chg="modSld">
      <pc:chgData name="Sapporah Hamilton" userId="e6b6a4f6-1834-452e-b65d-c6dc8ece73a2" providerId="ADAL" clId="{27ED0554-AE00-4434-A509-69EBAFD23A8A}" dt="2024-10-16T13:56:57.480" v="2" actId="14826"/>
      <pc:docMkLst>
        <pc:docMk/>
      </pc:docMkLst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Q2 2025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Q2 2025.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Excited to announce that I have been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Q2 2025 #CoStarAwards winner for (TENANT NAME)’s lease at (BUILDING NAME or ADDRESS)!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B7E9E-E9B2-9AAD-A1D9-694E25B69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2095500"/>
            <a:ext cx="2667000" cy="2667000"/>
          </a:xfrm>
          <a:prstGeom prst="rect">
            <a:avLst/>
          </a:prstGeom>
        </p:spPr>
      </p:pic>
      <p:pic>
        <p:nvPicPr>
          <p:cNvPr id="11" name="Picture 10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A0FD88DE-A2B8-77B6-E7E5-7A5E82B11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857" y="1717524"/>
            <a:ext cx="2878667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Q2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Q2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3" name="Picture 2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36C575D3-6885-4EB4-24AB-2A61B10D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857" y="1717524"/>
            <a:ext cx="2878667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ABA19493-725B-45A5-AA52-C6E8876C5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180</cp:revision>
  <dcterms:created xsi:type="dcterms:W3CDTF">2020-02-10T19:26:09Z</dcterms:created>
  <dcterms:modified xsi:type="dcterms:W3CDTF">2025-07-15T14:44:47Z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