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26A54-AFBD-E1CE-2D9D-6BCD1EC21B8E}" v="23" dt="2025-10-21T15:54:2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54" d="100"/>
          <a:sy n="54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Q3 2025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Q3 2025.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closing a top commercial property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Excited to announce that I have been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my top commercial property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Q3 2025 #CoStarAwards winner for (TENANT NAME)’s lease at (BUILDING NAME or ADDRESS)!</a:t>
            </a:r>
          </a:p>
        </p:txBody>
      </p:sp>
      <p:pic>
        <p:nvPicPr>
          <p:cNvPr id="3" name="Picture 2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8DEAC77B-EB34-E941-4DFF-A434DA1C5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645" y="1663188"/>
            <a:ext cx="3484000" cy="35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Q3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Q3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4" name="Picture 3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837DC749-1EC4-CA8B-C018-6C83BD8C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645" y="1663188"/>
            <a:ext cx="3484000" cy="35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1edee6334c6e772533c1687194404762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83c2ecb8c4b805209fe4b6cadc24fbf3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9A312C-2F33-45A7-B6B4-3A82363C3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200</cp:revision>
  <dcterms:created xsi:type="dcterms:W3CDTF">2020-02-10T19:26:09Z</dcterms:created>
  <dcterms:modified xsi:type="dcterms:W3CDTF">2025-10-21T20:57:00Z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