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0" r:id="rId5"/>
    <p:sldId id="277" r:id="rId6"/>
    <p:sldId id="276"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D649B-6C5A-4E08-85F9-6B28EE738C8E}" v="10" dt="2026-02-02T20:53:52.821"/>
    <p1510:client id="{CCD35015-1540-294F-BF37-6E0EF8DCFF5B}" v="48" dt="2026-02-02T21:37:42.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lin Knox" userId="S::cknox@costar.com::7a9f7146-2abd-4ec6-a7b2-633cff8e64c7" providerId="AD" clId="Web-{36AAAE09-E2D9-FCF7-E389-59ABA2E42A25}"/>
    <pc:docChg chg="modSld">
      <pc:chgData name="Cailin Knox" userId="S::cknox@costar.com::7a9f7146-2abd-4ec6-a7b2-633cff8e64c7" providerId="AD" clId="Web-{36AAAE09-E2D9-FCF7-E389-59ABA2E42A25}" dt="2026-01-23T16:35:03.384" v="27" actId="20577"/>
      <pc:docMkLst>
        <pc:docMk/>
      </pc:docMkLst>
    </pc:docChg>
  </pc:docChgLst>
  <pc:docChgLst>
    <pc:chgData name="Matt Montgomery" userId="f92181c1-a9d2-46fe-a41c-474a89bdcad9" providerId="ADAL" clId="{F8177F10-59BD-5A7D-9FA2-BBCB351AC2EA}"/>
    <pc:docChg chg="undo custSel addSld modSld sldOrd">
      <pc:chgData name="Matt Montgomery" userId="f92181c1-a9d2-46fe-a41c-474a89bdcad9" providerId="ADAL" clId="{F8177F10-59BD-5A7D-9FA2-BBCB351AC2EA}" dt="2026-02-02T21:37:42.774" v="47" actId="20577"/>
      <pc:docMkLst>
        <pc:docMk/>
      </pc:docMkLst>
      <pc:sldChg chg="addSp delSp modSp add mod ord setBg chgLayout">
        <pc:chgData name="Matt Montgomery" userId="f92181c1-a9d2-46fe-a41c-474a89bdcad9" providerId="ADAL" clId="{F8177F10-59BD-5A7D-9FA2-BBCB351AC2EA}" dt="2026-02-02T21:37:42.774" v="47" actId="20577"/>
        <pc:sldMkLst>
          <pc:docMk/>
          <pc:sldMk cId="1421532038" sldId="260"/>
        </pc:sldMkLst>
        <pc:spChg chg="mod ord">
          <ac:chgData name="Matt Montgomery" userId="f92181c1-a9d2-46fe-a41c-474a89bdcad9" providerId="ADAL" clId="{F8177F10-59BD-5A7D-9FA2-BBCB351AC2EA}" dt="2026-02-02T21:36:45.628" v="23" actId="20577"/>
          <ac:spMkLst>
            <pc:docMk/>
            <pc:sldMk cId="1421532038" sldId="260"/>
            <ac:spMk id="2" creationId="{00000000-0000-0000-0000-000000000000}"/>
          </ac:spMkLst>
        </pc:spChg>
        <pc:spChg chg="mod">
          <ac:chgData name="Matt Montgomery" userId="f92181c1-a9d2-46fe-a41c-474a89bdcad9" providerId="ADAL" clId="{F8177F10-59BD-5A7D-9FA2-BBCB351AC2EA}" dt="2026-02-02T21:37:42.774" v="47" actId="20577"/>
          <ac:spMkLst>
            <pc:docMk/>
            <pc:sldMk cId="1421532038" sldId="260"/>
            <ac:spMk id="7" creationId="{4E725D12-9741-5F08-47AD-0209B3BFBB6A}"/>
          </ac:spMkLst>
        </pc:spChg>
        <pc:picChg chg="add mod">
          <ac:chgData name="Matt Montgomery" userId="f92181c1-a9d2-46fe-a41c-474a89bdcad9" providerId="ADAL" clId="{F8177F10-59BD-5A7D-9FA2-BBCB351AC2EA}" dt="2026-02-02T21:37:17.241" v="43" actId="14100"/>
          <ac:picMkLst>
            <pc:docMk/>
            <pc:sldMk cId="1421532038" sldId="260"/>
            <ac:picMk id="4" creationId="{22FF7DF1-CD3F-B346-51EC-9BB700735B38}"/>
          </ac:picMkLst>
        </pc:picChg>
        <pc:picChg chg="del">
          <ac:chgData name="Matt Montgomery" userId="f92181c1-a9d2-46fe-a41c-474a89bdcad9" providerId="ADAL" clId="{F8177F10-59BD-5A7D-9FA2-BBCB351AC2EA}" dt="2026-02-02T21:36:54.350" v="36" actId="478"/>
          <ac:picMkLst>
            <pc:docMk/>
            <pc:sldMk cId="1421532038" sldId="260"/>
            <ac:picMk id="5" creationId="{51EF585B-7E06-F97A-66E2-FCA400BB9FAF}"/>
          </ac:picMkLst>
        </pc:picChg>
      </pc:sldChg>
      <pc:sldChg chg="addSp delSp mod">
        <pc:chgData name="Matt Montgomery" userId="f92181c1-a9d2-46fe-a41c-474a89bdcad9" providerId="ADAL" clId="{F8177F10-59BD-5A7D-9FA2-BBCB351AC2EA}" dt="2026-02-02T21:35:24.948" v="3" actId="478"/>
        <pc:sldMkLst>
          <pc:docMk/>
          <pc:sldMk cId="3151317387" sldId="277"/>
        </pc:sldMkLst>
        <pc:spChg chg="add del">
          <ac:chgData name="Matt Montgomery" userId="f92181c1-a9d2-46fe-a41c-474a89bdcad9" providerId="ADAL" clId="{F8177F10-59BD-5A7D-9FA2-BBCB351AC2EA}" dt="2026-02-02T21:35:21.019" v="1" actId="22"/>
          <ac:spMkLst>
            <pc:docMk/>
            <pc:sldMk cId="3151317387" sldId="277"/>
            <ac:spMk id="7" creationId="{C980CF28-5208-F7A8-9B1E-B7E43C389666}"/>
          </ac:spMkLst>
        </pc:spChg>
        <pc:spChg chg="add del">
          <ac:chgData name="Matt Montgomery" userId="f92181c1-a9d2-46fe-a41c-474a89bdcad9" providerId="ADAL" clId="{F8177F10-59BD-5A7D-9FA2-BBCB351AC2EA}" dt="2026-02-02T21:35:24.948" v="3" actId="478"/>
          <ac:spMkLst>
            <pc:docMk/>
            <pc:sldMk cId="3151317387" sldId="277"/>
            <ac:spMk id="9" creationId="{2B6EF423-7547-2935-E96F-CC09C9DC3B07}"/>
          </ac:spMkLst>
        </pc:spChg>
      </pc:sldChg>
    </pc:docChg>
  </pc:docChgLst>
  <pc:docChgLst>
    <pc:chgData name="Cailin Knox" userId="7a9f7146-2abd-4ec6-a7b2-633cff8e64c7" providerId="ADAL" clId="{AF5FB2D5-ADDA-4F82-A27A-8E9B92219B99}"/>
    <pc:docChg chg="undo custSel addSld delSld modSld">
      <pc:chgData name="Cailin Knox" userId="7a9f7146-2abd-4ec6-a7b2-633cff8e64c7" providerId="ADAL" clId="{AF5FB2D5-ADDA-4F82-A27A-8E9B92219B99}" dt="2026-02-02T21:01:59.511" v="206" actId="47"/>
      <pc:docMkLst>
        <pc:docMk/>
      </pc:docMkLst>
      <pc:sldChg chg="addSp delSp modSp del mod">
        <pc:chgData name="Cailin Knox" userId="7a9f7146-2abd-4ec6-a7b2-633cff8e64c7" providerId="ADAL" clId="{AF5FB2D5-ADDA-4F82-A27A-8E9B92219B99}" dt="2026-02-02T20:50:46.909" v="144" actId="47"/>
        <pc:sldMkLst>
          <pc:docMk/>
          <pc:sldMk cId="1421532038" sldId="260"/>
        </pc:sldMkLst>
        <pc:spChg chg="add del">
          <ac:chgData name="Cailin Knox" userId="7a9f7146-2abd-4ec6-a7b2-633cff8e64c7" providerId="ADAL" clId="{AF5FB2D5-ADDA-4F82-A27A-8E9B92219B99}" dt="2026-02-02T18:33:06.791" v="46" actId="478"/>
          <ac:spMkLst>
            <pc:docMk/>
            <pc:sldMk cId="1421532038" sldId="260"/>
            <ac:spMk id="6" creationId="{E7B12B64-DBB4-D55E-352C-BA06D6D67EEC}"/>
          </ac:spMkLst>
        </pc:spChg>
      </pc:sldChg>
      <pc:sldChg chg="addSp delSp modSp add mod">
        <pc:chgData name="Cailin Knox" userId="7a9f7146-2abd-4ec6-a7b2-633cff8e64c7" providerId="ADAL" clId="{AF5FB2D5-ADDA-4F82-A27A-8E9B92219B99}" dt="2026-01-30T17:02:47.859" v="38"/>
        <pc:sldMkLst>
          <pc:docMk/>
          <pc:sldMk cId="3023788545" sldId="276"/>
        </pc:sldMkLst>
        <pc:spChg chg="mod">
          <ac:chgData name="Cailin Knox" userId="7a9f7146-2abd-4ec6-a7b2-633cff8e64c7" providerId="ADAL" clId="{AF5FB2D5-ADDA-4F82-A27A-8E9B92219B99}" dt="2026-01-30T17:02:15.843" v="15" actId="20577"/>
          <ac:spMkLst>
            <pc:docMk/>
            <pc:sldMk cId="3023788545" sldId="276"/>
            <ac:spMk id="3" creationId="{4FE38F5C-5D14-392F-7122-F5D8A88DEFDB}"/>
          </ac:spMkLst>
        </pc:spChg>
        <pc:spChg chg="add mod">
          <ac:chgData name="Cailin Knox" userId="7a9f7146-2abd-4ec6-a7b2-633cff8e64c7" providerId="ADAL" clId="{AF5FB2D5-ADDA-4F82-A27A-8E9B92219B99}" dt="2026-01-30T17:02:34.090" v="32" actId="1035"/>
          <ac:spMkLst>
            <pc:docMk/>
            <pc:sldMk cId="3023788545" sldId="276"/>
            <ac:spMk id="10" creationId="{3A19FA40-EF37-35FB-0F52-11E3A9773A3E}"/>
          </ac:spMkLst>
        </pc:spChg>
        <pc:spChg chg="add mod">
          <ac:chgData name="Cailin Knox" userId="7a9f7146-2abd-4ec6-a7b2-633cff8e64c7" providerId="ADAL" clId="{AF5FB2D5-ADDA-4F82-A27A-8E9B92219B99}" dt="2026-01-30T17:02:34.090" v="32" actId="1035"/>
          <ac:spMkLst>
            <pc:docMk/>
            <pc:sldMk cId="3023788545" sldId="276"/>
            <ac:spMk id="11" creationId="{4C46D2E4-1FAA-F428-417E-EA369BBF897A}"/>
          </ac:spMkLst>
        </pc:spChg>
        <pc:picChg chg="add mod">
          <ac:chgData name="Cailin Knox" userId="7a9f7146-2abd-4ec6-a7b2-633cff8e64c7" providerId="ADAL" clId="{AF5FB2D5-ADDA-4F82-A27A-8E9B92219B99}" dt="2026-01-30T17:02:47.859" v="38"/>
          <ac:picMkLst>
            <pc:docMk/>
            <pc:sldMk cId="3023788545" sldId="276"/>
            <ac:picMk id="13" creationId="{16A3296F-D26C-66B7-482A-08E3FC182943}"/>
          </ac:picMkLst>
        </pc:picChg>
      </pc:sldChg>
      <pc:sldChg chg="add">
        <pc:chgData name="Cailin Knox" userId="7a9f7146-2abd-4ec6-a7b2-633cff8e64c7" providerId="ADAL" clId="{AF5FB2D5-ADDA-4F82-A27A-8E9B92219B99}" dt="2026-01-30T17:01:43.953" v="6"/>
        <pc:sldMkLst>
          <pc:docMk/>
          <pc:sldMk cId="3151317387" sldId="277"/>
        </pc:sldMkLst>
      </pc:sldChg>
      <pc:sldChg chg="addSp delSp modSp add mod">
        <pc:chgData name="Cailin Knox" userId="7a9f7146-2abd-4ec6-a7b2-633cff8e64c7" providerId="ADAL" clId="{AF5FB2D5-ADDA-4F82-A27A-8E9B92219B99}" dt="2026-01-30T17:03:06.663" v="43" actId="478"/>
        <pc:sldMkLst>
          <pc:docMk/>
          <pc:sldMk cId="3553495150" sldId="278"/>
        </pc:sldMkLst>
        <pc:spChg chg="add mod">
          <ac:chgData name="Cailin Knox" userId="7a9f7146-2abd-4ec6-a7b2-633cff8e64c7" providerId="ADAL" clId="{AF5FB2D5-ADDA-4F82-A27A-8E9B92219B99}" dt="2026-01-30T17:03:04.362" v="42" actId="1076"/>
          <ac:spMkLst>
            <pc:docMk/>
            <pc:sldMk cId="3553495150" sldId="278"/>
            <ac:spMk id="5" creationId="{988F88D7-9B88-6991-B86A-55CFA70C760D}"/>
          </ac:spMkLst>
        </pc:spChg>
        <pc:spChg chg="add mod">
          <ac:chgData name="Cailin Knox" userId="7a9f7146-2abd-4ec6-a7b2-633cff8e64c7" providerId="ADAL" clId="{AF5FB2D5-ADDA-4F82-A27A-8E9B92219B99}" dt="2026-01-30T17:03:04.362" v="42" actId="1076"/>
          <ac:spMkLst>
            <pc:docMk/>
            <pc:sldMk cId="3553495150" sldId="278"/>
            <ac:spMk id="6" creationId="{560960B5-8013-796C-4A6C-383826BEE96C}"/>
          </ac:spMkLst>
        </pc:spChg>
      </pc:sldChg>
      <pc:sldChg chg="addSp delSp modSp add del mod">
        <pc:chgData name="Cailin Knox" userId="7a9f7146-2abd-4ec6-a7b2-633cff8e64c7" providerId="ADAL" clId="{AF5FB2D5-ADDA-4F82-A27A-8E9B92219B99}" dt="2026-02-02T21:01:59.511" v="206" actId="47"/>
        <pc:sldMkLst>
          <pc:docMk/>
          <pc:sldMk cId="181179784" sldId="279"/>
        </pc:sldMkLst>
        <pc:spChg chg="mod">
          <ac:chgData name="Cailin Knox" userId="7a9f7146-2abd-4ec6-a7b2-633cff8e64c7" providerId="ADAL" clId="{AF5FB2D5-ADDA-4F82-A27A-8E9B92219B99}" dt="2026-02-02T20:54:50.980" v="187" actId="20577"/>
          <ac:spMkLst>
            <pc:docMk/>
            <pc:sldMk cId="181179784" sldId="279"/>
            <ac:spMk id="2" creationId="{00000000-0000-0000-0000-000000000000}"/>
          </ac:spMkLst>
        </pc:spChg>
        <pc:spChg chg="mod">
          <ac:chgData name="Cailin Knox" userId="7a9f7146-2abd-4ec6-a7b2-633cff8e64c7" providerId="ADAL" clId="{AF5FB2D5-ADDA-4F82-A27A-8E9B92219B99}" dt="2026-02-02T20:55:28.925" v="205" actId="20577"/>
          <ac:spMkLst>
            <pc:docMk/>
            <pc:sldMk cId="181179784" sldId="279"/>
            <ac:spMk id="9" creationId="{26896705-1BC6-CCCE-A898-479F74570B2D}"/>
          </ac:spMkLst>
        </pc:spChg>
        <pc:picChg chg="add del mod">
          <ac:chgData name="Cailin Knox" userId="7a9f7146-2abd-4ec6-a7b2-633cff8e64c7" providerId="ADAL" clId="{AF5FB2D5-ADDA-4F82-A27A-8E9B92219B99}" dt="2026-02-02T20:53:59.255" v="158" actId="478"/>
          <ac:picMkLst>
            <pc:docMk/>
            <pc:sldMk cId="181179784" sldId="279"/>
            <ac:picMk id="4" creationId="{D2D408CB-E785-84DB-8C49-E5E8FD920579}"/>
          </ac:picMkLst>
        </pc:picChg>
        <pc:picChg chg="add del mod">
          <ac:chgData name="Cailin Knox" userId="7a9f7146-2abd-4ec6-a7b2-633cff8e64c7" providerId="ADAL" clId="{AF5FB2D5-ADDA-4F82-A27A-8E9B92219B99}" dt="2026-02-02T20:52:57.109" v="148" actId="478"/>
          <ac:picMkLst>
            <pc:docMk/>
            <pc:sldMk cId="181179784" sldId="279"/>
            <ac:picMk id="6" creationId="{D8B7BBDD-E938-C8B7-E1AA-2DE8E05595A8}"/>
          </ac:picMkLst>
        </pc:picChg>
        <pc:picChg chg="del">
          <ac:chgData name="Cailin Knox" userId="7a9f7146-2abd-4ec6-a7b2-633cff8e64c7" providerId="ADAL" clId="{AF5FB2D5-ADDA-4F82-A27A-8E9B92219B99}" dt="2026-02-02T20:50:41.290" v="143" actId="478"/>
          <ac:picMkLst>
            <pc:docMk/>
            <pc:sldMk cId="181179784" sldId="279"/>
            <ac:picMk id="8" creationId="{4410CF90-2565-B592-B9E8-AECB8906E3C5}"/>
          </ac:picMkLst>
        </pc:picChg>
        <pc:picChg chg="add del mod">
          <ac:chgData name="Cailin Knox" userId="7a9f7146-2abd-4ec6-a7b2-633cff8e64c7" providerId="ADAL" clId="{AF5FB2D5-ADDA-4F82-A27A-8E9B92219B99}" dt="2026-02-02T20:53:51.731" v="155" actId="478"/>
          <ac:picMkLst>
            <pc:docMk/>
            <pc:sldMk cId="181179784" sldId="279"/>
            <ac:picMk id="10" creationId="{D3FEDF0D-F90F-373D-9841-3A4864E06749}"/>
          </ac:picMkLst>
        </pc:picChg>
        <pc:picChg chg="add del mod">
          <ac:chgData name="Cailin Knox" userId="7a9f7146-2abd-4ec6-a7b2-633cff8e64c7" providerId="ADAL" clId="{AF5FB2D5-ADDA-4F82-A27A-8E9B92219B99}" dt="2026-02-02T20:54:38.596" v="159" actId="478"/>
          <ac:picMkLst>
            <pc:docMk/>
            <pc:sldMk cId="181179784" sldId="279"/>
            <ac:picMk id="11" creationId="{64C9E519-D2CC-56E7-4D16-20C2D8A4C625}"/>
          </ac:picMkLst>
        </pc:picChg>
      </pc:sldChg>
      <pc:sldMasterChg chg="delSldLayout">
        <pc:chgData name="Cailin Knox" userId="7a9f7146-2abd-4ec6-a7b2-633cff8e64c7" providerId="ADAL" clId="{AF5FB2D5-ADDA-4F82-A27A-8E9B92219B99}" dt="2026-02-02T20:50:46.909" v="144" actId="47"/>
        <pc:sldMasterMkLst>
          <pc:docMk/>
          <pc:sldMasterMk cId="1844114706" sldId="2147483648"/>
        </pc:sldMasterMkLst>
        <pc:sldLayoutChg chg="del">
          <pc:chgData name="Cailin Knox" userId="7a9f7146-2abd-4ec6-a7b2-633cff8e64c7" providerId="ADAL" clId="{AF5FB2D5-ADDA-4F82-A27A-8E9B92219B99}" dt="2026-02-02T20:50:46.909" v="144" actId="47"/>
          <pc:sldLayoutMkLst>
            <pc:docMk/>
            <pc:sldMasterMk cId="1844114706" sldId="2147483648"/>
            <pc:sldLayoutMk cId="3366872729"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Im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74F3C-975F-BB2A-BB82-DBC938E457AA}"/>
              </a:ext>
            </a:extLst>
          </p:cNvPr>
          <p:cNvSpPr>
            <a:spLocks noGrp="1"/>
          </p:cNvSpPr>
          <p:nvPr>
            <p:ph type="title"/>
          </p:nvPr>
        </p:nvSpPr>
        <p:spPr>
          <a:xfrm>
            <a:off x="704192" y="320675"/>
            <a:ext cx="10783617" cy="633413"/>
          </a:xfrm>
          <a:prstGeom prst="rect">
            <a:avLst/>
          </a:prstGeom>
        </p:spPr>
        <p:txBody>
          <a:bodyPr vert="horz" lIns="91440" tIns="45720" rIns="91440" bIns="45720" rtlCol="0" anchor="t">
            <a:normAutofit/>
          </a:bodyPr>
          <a:lstStyle>
            <a:lvl1pPr algn="ctr">
              <a:defRPr lang="en-US" b="1" i="0"/>
            </a:lvl1pPr>
          </a:lstStyle>
          <a:p>
            <a:pPr lvl="0" algn="ctr"/>
            <a:r>
              <a:rPr lang="en-US"/>
              <a:t>Click to edit Master title style</a:t>
            </a:r>
          </a:p>
        </p:txBody>
      </p:sp>
      <p:sp>
        <p:nvSpPr>
          <p:cNvPr id="3" name="Picture Placeholder 11">
            <a:extLst>
              <a:ext uri="{FF2B5EF4-FFF2-40B4-BE49-F238E27FC236}">
                <a16:creationId xmlns:a16="http://schemas.microsoft.com/office/drawing/2014/main" id="{144DBFE9-D4A5-AB90-738D-08AF14E05CCD}"/>
              </a:ext>
            </a:extLst>
          </p:cNvPr>
          <p:cNvSpPr>
            <a:spLocks noGrp="1"/>
          </p:cNvSpPr>
          <p:nvPr>
            <p:ph type="pic" sz="quarter" idx="10"/>
          </p:nvPr>
        </p:nvSpPr>
        <p:spPr>
          <a:xfrm>
            <a:off x="6438903" y="1250461"/>
            <a:ext cx="5048904" cy="4997939"/>
          </a:xfrm>
          <a:prstGeom prst="roundRect">
            <a:avLst>
              <a:gd name="adj" fmla="val 2922"/>
            </a:avLst>
          </a:prstGeom>
        </p:spPr>
        <p:txBody>
          <a:bodyPr/>
          <a:lstStyle/>
          <a:p>
            <a:r>
              <a:rPr lang="en-US"/>
              <a:t>Click icon to add picture</a:t>
            </a:r>
          </a:p>
        </p:txBody>
      </p:sp>
      <p:sp>
        <p:nvSpPr>
          <p:cNvPr id="4" name="Text Placeholder 2">
            <a:extLst>
              <a:ext uri="{FF2B5EF4-FFF2-40B4-BE49-F238E27FC236}">
                <a16:creationId xmlns:a16="http://schemas.microsoft.com/office/drawing/2014/main" id="{FB2E835D-CF93-AA69-C42C-2DD581CB03C7}"/>
              </a:ext>
            </a:extLst>
          </p:cNvPr>
          <p:cNvSpPr>
            <a:spLocks noGrp="1"/>
          </p:cNvSpPr>
          <p:nvPr>
            <p:ph idx="1"/>
          </p:nvPr>
        </p:nvSpPr>
        <p:spPr>
          <a:xfrm>
            <a:off x="704194" y="1250463"/>
            <a:ext cx="5048906" cy="4997938"/>
          </a:xfrm>
          <a:prstGeom prst="rect">
            <a:avLst/>
          </a:prstGeom>
        </p:spPr>
        <p:txBody>
          <a:bodyPr vert="horz" lIns="91440" tIns="45720" rIns="91440" bIns="45720" rtlCol="0">
            <a:normAutofit/>
          </a:bodyPr>
          <a:lstStyle>
            <a:lvl1pPr>
              <a:spcAft>
                <a:spcPts val="1000"/>
              </a:spcAft>
              <a:buNone/>
              <a:defRPr sz="2400"/>
            </a:lvl1pPr>
            <a:lvl2pPr>
              <a:spcAft>
                <a:spcPts val="1000"/>
              </a:spcAft>
              <a:buNone/>
              <a:defRPr sz="2400"/>
            </a:lvl2pPr>
            <a:lvl3pPr>
              <a:spcAft>
                <a:spcPts val="1000"/>
              </a:spcAft>
              <a:buNone/>
              <a:defRPr sz="2000"/>
            </a:lvl3pPr>
            <a:lvl4pPr>
              <a:spcAft>
                <a:spcPts val="1000"/>
              </a:spcAft>
              <a:buNone/>
              <a:defRPr sz="1600"/>
            </a:lvl4pPr>
            <a:lvl5pPr>
              <a:spcAft>
                <a:spcPts val="1000"/>
              </a:spcAft>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6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costarawards.co.uk/quarterly-deals-winn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hyperlink" Target="https://www.costarawards.co.uk/quarterly-deals-winners"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78873" y="2235200"/>
            <a:ext cx="5805488" cy="3098800"/>
          </a:xfrm>
        </p:spPr>
        <p:txBody>
          <a:bodyPr vert="horz" lIns="91440" tIns="45720" rIns="91440" bIns="0" rtlCol="0" anchor="t">
            <a:normAutofit/>
          </a:bodyPr>
          <a:lstStyle/>
          <a:p>
            <a:pPr marL="0" indent="0">
              <a:buNone/>
            </a:pPr>
            <a:r>
              <a:rPr lang="en-US" sz="4000" b="1">
                <a:solidFill>
                  <a:schemeClr val="bg1"/>
                </a:solidFill>
                <a:latin typeface="Avenir Next LT Pro" panose="020B0504020202020204" pitchFamily="34" charset="77"/>
                <a:cs typeface="Arial"/>
              </a:rPr>
              <a:t>CoStar Awards</a:t>
            </a:r>
            <a:br>
              <a:rPr lang="en-US" sz="4000" b="1">
                <a:solidFill>
                  <a:schemeClr val="bg1"/>
                </a:solidFill>
                <a:latin typeface="Avenir Next LT Pro" panose="020B0504020202020204" pitchFamily="34" charset="77"/>
                <a:cs typeface="Arial"/>
              </a:rPr>
            </a:br>
            <a:r>
              <a:rPr lang="en-US" sz="4000" b="1">
                <a:solidFill>
                  <a:schemeClr val="bg1"/>
                </a:solidFill>
                <a:latin typeface="Avenir Next LT Pro" panose="020B0504020202020204" pitchFamily="34" charset="77"/>
                <a:cs typeface="Arial"/>
              </a:rPr>
              <a:t>Quarterly Deals </a:t>
            </a:r>
            <a:br>
              <a:rPr lang="en-US" b="1">
                <a:solidFill>
                  <a:schemeClr val="bg1"/>
                </a:solidFill>
                <a:latin typeface="Avenir Next LT Pro" panose="020B0504020202020204" pitchFamily="34" charset="77"/>
                <a:cs typeface="Arial"/>
              </a:rPr>
            </a:br>
            <a:br>
              <a:rPr lang="en-US" b="1">
                <a:solidFill>
                  <a:schemeClr val="bg1"/>
                </a:solidFill>
                <a:latin typeface="Avenir Next LT Pro" panose="020B0504020202020204" pitchFamily="34" charset="77"/>
                <a:cs typeface="Arial"/>
              </a:rPr>
            </a:br>
            <a:r>
              <a:rPr lang="en-US">
                <a:solidFill>
                  <a:schemeClr val="bg1"/>
                </a:solidFill>
                <a:latin typeface="Avenir Next LT Pro" panose="020B0504020202020204" pitchFamily="34" charset="77"/>
                <a:cs typeface="Arial"/>
              </a:rPr>
              <a:t>Winners Social Media Toolkit</a:t>
            </a:r>
            <a:br>
              <a:rPr lang="en-US" b="1">
                <a:solidFill>
                  <a:schemeClr val="bg1"/>
                </a:solidFill>
                <a:latin typeface="Avenir Next LT Pro" panose="020B0504020202020204" pitchFamily="34" charset="77"/>
                <a:cs typeface="Arial"/>
              </a:rPr>
            </a:br>
            <a:endParaRPr lang="en-US" sz="2200" b="1">
              <a:solidFill>
                <a:schemeClr val="bg1"/>
              </a:solidFill>
              <a:latin typeface="Avenir Next LT Pro" panose="020B0504020202020204" pitchFamily="34" charset="77"/>
              <a:cs typeface="Arial"/>
            </a:endParaRPr>
          </a:p>
          <a:p>
            <a:pPr marL="0" indent="0">
              <a:buNone/>
            </a:pPr>
            <a:r>
              <a:rPr lang="en-US" sz="3200" b="1">
                <a:solidFill>
                  <a:schemeClr val="bg1"/>
                </a:solidFill>
                <a:latin typeface="Avenir Next LT Pro" panose="020B0504020202020204" pitchFamily="34" charset="77"/>
                <a:cs typeface="Arial"/>
              </a:rPr>
              <a:t>Q4 2025</a:t>
            </a:r>
          </a:p>
        </p:txBody>
      </p:sp>
      <p:sp>
        <p:nvSpPr>
          <p:cNvPr id="7" name="Text Placeholder 1">
            <a:extLst>
              <a:ext uri="{FF2B5EF4-FFF2-40B4-BE49-F238E27FC236}">
                <a16:creationId xmlns:a16="http://schemas.microsoft.com/office/drawing/2014/main" id="{4E725D12-9741-5F08-47AD-0209B3BFBB6A}"/>
              </a:ext>
            </a:extLst>
          </p:cNvPr>
          <p:cNvSpPr txBox="1">
            <a:spLocks/>
          </p:cNvSpPr>
          <p:nvPr>
            <p:custDataLst>
              <p:tags r:id="rId1"/>
            </p:custDataLst>
          </p:nvPr>
        </p:nvSpPr>
        <p:spPr>
          <a:xfrm>
            <a:off x="605246" y="5952712"/>
            <a:ext cx="5287554" cy="510132"/>
          </a:xfrm>
          <a:prstGeom prst="rect">
            <a:avLst/>
          </a:prstGeom>
        </p:spPr>
        <p:txBody>
          <a:bodyPr vert="horz" lIns="91440" tIns="45720" rIns="9144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500" err="1">
                <a:solidFill>
                  <a:schemeClr val="bg1"/>
                </a:solidFill>
                <a:latin typeface="Avenir Next LT Pro" panose="020B0504020202020204" pitchFamily="34" charset="77"/>
                <a:cs typeface="Arial"/>
              </a:rPr>
              <a:t>CoStarAwards.co</a:t>
            </a:r>
            <a:r>
              <a:rPr lang="en-US" sz="1500">
                <a:solidFill>
                  <a:schemeClr val="bg1"/>
                </a:solidFill>
                <a:latin typeface="Avenir Next LT Pro" panose="020B0504020202020204" pitchFamily="34" charset="77"/>
                <a:cs typeface="Arial"/>
              </a:rPr>
              <a:t>.uk</a:t>
            </a:r>
          </a:p>
        </p:txBody>
      </p:sp>
      <p:pic>
        <p:nvPicPr>
          <p:cNvPr id="4" name="Picture 3" descr="A black and white logo&#10;&#10;AI-generated content may be incorrect.">
            <a:extLst>
              <a:ext uri="{FF2B5EF4-FFF2-40B4-BE49-F238E27FC236}">
                <a16:creationId xmlns:a16="http://schemas.microsoft.com/office/drawing/2014/main" id="{22FF7DF1-CD3F-B346-51EC-9BB700735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73" y="616526"/>
            <a:ext cx="3229037" cy="796637"/>
          </a:xfrm>
          <a:prstGeom prst="rect">
            <a:avLst/>
          </a:prstGeo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How to use this toolkit</a:t>
            </a:r>
          </a:p>
        </p:txBody>
      </p:sp>
      <p:sp>
        <p:nvSpPr>
          <p:cNvPr id="6" name="Content Placeholder 2">
            <a:extLst>
              <a:ext uri="{FF2B5EF4-FFF2-40B4-BE49-F238E27FC236}">
                <a16:creationId xmlns:a16="http://schemas.microsoft.com/office/drawing/2014/main" id="{CE64B8B9-1378-D4BC-DD2C-74847E9C0084}"/>
              </a:ext>
            </a:extLst>
          </p:cNvPr>
          <p:cNvSpPr txBox="1">
            <a:spLocks/>
          </p:cNvSpPr>
          <p:nvPr/>
        </p:nvSpPr>
        <p:spPr>
          <a:xfrm>
            <a:off x="1938336" y="1138653"/>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latin typeface="Avenir Next LT Pro" panose="020B0504020202020204" pitchFamily="34" charset="0"/>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2" name="Picture 1">
            <a:extLst>
              <a:ext uri="{FF2B5EF4-FFF2-40B4-BE49-F238E27FC236}">
                <a16:creationId xmlns:a16="http://schemas.microsoft.com/office/drawing/2014/main" id="{F972768B-BC67-CAB4-4F9E-E0259D1925B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2E3220F6-B352-0099-1489-F407DA2DE02E}"/>
              </a:ext>
            </a:extLst>
          </p:cNvPr>
          <p:cNvPicPr>
            <a:picLocks noChangeAspect="1"/>
          </p:cNvPicPr>
          <p:nvPr/>
        </p:nvPicPr>
        <p:blipFill>
          <a:blip r:embed="rId3"/>
          <a:srcRect/>
          <a:stretch/>
        </p:blipFill>
        <p:spPr>
          <a:xfrm>
            <a:off x="10513433" y="6505361"/>
            <a:ext cx="1331828" cy="228600"/>
          </a:xfrm>
          <a:prstGeom prst="rect">
            <a:avLst/>
          </a:prstGeom>
        </p:spPr>
      </p:pic>
    </p:spTree>
    <p:extLst>
      <p:ext uri="{BB962C8B-B14F-4D97-AF65-F5344CB8AC3E}">
        <p14:creationId xmlns:p14="http://schemas.microsoft.com/office/powerpoint/2010/main" val="315131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Kingdom Winners</a:t>
            </a:r>
          </a:p>
        </p:txBody>
      </p:sp>
      <p:pic>
        <p:nvPicPr>
          <p:cNvPr id="2" name="Picture 1">
            <a:extLst>
              <a:ext uri="{FF2B5EF4-FFF2-40B4-BE49-F238E27FC236}">
                <a16:creationId xmlns:a16="http://schemas.microsoft.com/office/drawing/2014/main" id="{448E6B10-3205-74BE-FCE8-B0BA4D5B7C6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7CA606A8-A16D-9BA4-413A-365EFBF550D4}"/>
              </a:ext>
            </a:extLst>
          </p:cNvPr>
          <p:cNvPicPr>
            <a:picLocks noChangeAspect="1"/>
          </p:cNvPicPr>
          <p:nvPr/>
        </p:nvPicPr>
        <p:blipFill>
          <a:blip r:embed="rId3"/>
          <a:srcRect/>
          <a:stretch/>
        </p:blipFill>
        <p:spPr>
          <a:xfrm>
            <a:off x="10513433" y="6505361"/>
            <a:ext cx="1331828" cy="228600"/>
          </a:xfrm>
          <a:prstGeom prst="rect">
            <a:avLst/>
          </a:prstGeom>
        </p:spPr>
      </p:pic>
      <p:sp>
        <p:nvSpPr>
          <p:cNvPr id="10" name="Content Placeholder 2">
            <a:extLst>
              <a:ext uri="{FF2B5EF4-FFF2-40B4-BE49-F238E27FC236}">
                <a16:creationId xmlns:a16="http://schemas.microsoft.com/office/drawing/2014/main" id="{3A19FA40-EF37-35FB-0F52-11E3A9773A3E}"/>
              </a:ext>
            </a:extLst>
          </p:cNvPr>
          <p:cNvSpPr txBox="1">
            <a:spLocks/>
          </p:cNvSpPr>
          <p:nvPr/>
        </p:nvSpPr>
        <p:spPr>
          <a:xfrm>
            <a:off x="435168" y="1035563"/>
            <a:ext cx="3770768" cy="5305691"/>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LinkedIn</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General: </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Q4 2025 #CoStarAwards winner for closing a top commercial property transaction in the [INSERT MARKET] market!</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Learn more:</a:t>
            </a:r>
          </a:p>
          <a:p>
            <a:pPr marL="0" indent="0">
              <a:lnSpc>
                <a:spcPct val="100000"/>
              </a:lnSpc>
              <a:spcBef>
                <a:spcPts val="0"/>
              </a:spcBef>
              <a:buNone/>
            </a:pPr>
            <a:r>
              <a:rPr lang="en-US" sz="1100" u="sng">
                <a:latin typeface="Avenir Next LT Pro" panose="020B0504020202020204" pitchFamily="34" charset="0"/>
                <a:hlinkClick r:id="rId4"/>
              </a:rPr>
              <a:t>https://www.costarawards.co.uk/quarterly-deals-winners</a:t>
            </a:r>
            <a:endParaRPr lang="en-US" sz="1100" u="sng">
              <a:latin typeface="Avenir Next LT Pro" panose="020B0504020202020204" pitchFamily="34" charset="0"/>
            </a:endParaRPr>
          </a:p>
          <a:p>
            <a:pPr marL="0" indent="0">
              <a:lnSpc>
                <a:spcPct val="100000"/>
              </a:lnSpc>
              <a:spcBef>
                <a:spcPts val="0"/>
              </a:spcBef>
              <a:buNone/>
            </a:pPr>
            <a:endParaRPr lang="en-US" sz="1100" u="sng">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Q4 2025 #CoStarAwards winner for closing (BUILDING NAME or ADDRESS) for (OWNER NAME). Congratulations to (OWNER NAME)!</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Landlord Rep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Q4 2025 #CoStarAwards winner for the leasing to (TENANT NAME) on behalf of (OWNER NAME) at (BUILDING NAME or ADDRESS)!</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Q4 2025 #CoStarAwards winner for (TENANT NAME)’s lease at (BUILDING NAME or ADDRESS)!</a:t>
            </a:r>
          </a:p>
        </p:txBody>
      </p:sp>
      <p:sp>
        <p:nvSpPr>
          <p:cNvPr id="11" name="Content Placeholder 2">
            <a:extLst>
              <a:ext uri="{FF2B5EF4-FFF2-40B4-BE49-F238E27FC236}">
                <a16:creationId xmlns:a16="http://schemas.microsoft.com/office/drawing/2014/main" id="{4C46D2E4-1FAA-F428-417E-EA369BBF897A}"/>
              </a:ext>
            </a:extLst>
          </p:cNvPr>
          <p:cNvSpPr txBox="1">
            <a:spLocks/>
          </p:cNvSpPr>
          <p:nvPr/>
        </p:nvSpPr>
        <p:spPr>
          <a:xfrm>
            <a:off x="4480798" y="1035564"/>
            <a:ext cx="3770768" cy="5577295"/>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Twitter</a:t>
            </a:r>
          </a:p>
          <a:p>
            <a:pPr marL="0" lvl="0" indent="0">
              <a:lnSpc>
                <a:spcPct val="100000"/>
              </a:lnSpc>
              <a:spcBef>
                <a:spcPts val="0"/>
              </a:spcBef>
              <a:buNone/>
            </a:pPr>
            <a:endParaRPr lang="en-US" sz="1400" b="1">
              <a:solidFill>
                <a:srgbClr val="0070C0"/>
              </a:solidFill>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General: </a:t>
            </a:r>
          </a:p>
          <a:p>
            <a:pPr marL="0" indent="0">
              <a:lnSpc>
                <a:spcPct val="100000"/>
              </a:lnSpc>
              <a:spcBef>
                <a:spcPts val="0"/>
              </a:spcBef>
              <a:buNone/>
            </a:pPr>
            <a:r>
              <a:rPr lang="en-US" sz="1100">
                <a:latin typeface="Avenir Next LT Pro" panose="020B0504020202020204" pitchFamily="34" charset="0"/>
              </a:rPr>
              <a:t>Excited to announce that I have been </a:t>
            </a:r>
            <a:r>
              <a:rPr lang="en-US" sz="1100" err="1">
                <a:latin typeface="Avenir Next LT Pro" panose="020B0504020202020204" pitchFamily="34" charset="0"/>
              </a:rPr>
              <a:t>recognised</a:t>
            </a:r>
            <a:r>
              <a:rPr lang="en-US" sz="1100">
                <a:latin typeface="Avenir Next LT Pro" panose="020B0504020202020204" pitchFamily="34" charset="0"/>
              </a:rPr>
              <a:t> by @CoStar as a Q4 2025 #CoStarAwards winner for my top commercial property deal in the [INSERT MARKET] market! </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Learn more:</a:t>
            </a:r>
          </a:p>
          <a:p>
            <a:pPr marL="0" indent="0">
              <a:lnSpc>
                <a:spcPct val="100000"/>
              </a:lnSpc>
              <a:spcBef>
                <a:spcPts val="0"/>
              </a:spcBef>
              <a:buNone/>
            </a:pPr>
            <a:r>
              <a:rPr lang="en-US" sz="1100" u="sng">
                <a:latin typeface="Avenir Next LT Pro" panose="020B0504020202020204" pitchFamily="34" charset="0"/>
                <a:hlinkClick r:id="rId4"/>
              </a:rPr>
              <a:t>https://www.costarawards.co.uk/quarterly-deals-winners</a:t>
            </a:r>
            <a:br>
              <a:rPr lang="en-US" sz="1100" u="sng">
                <a:latin typeface="Avenir Next LT Pro" panose="020B0504020202020204" pitchFamily="34" charset="0"/>
              </a:rPr>
            </a:br>
            <a:endParaRPr lang="en-US" sz="1100">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Q4 2025 #CoStarAwards winner for closing (BUILDING NAME or ADDRESS) for (OWNER NAME). Congratulations to (OWNER NAME)!</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Landlord Rep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Q4 2025 #CoStarAwards winner for the leasing to (TENANT NAME) on behalf of (OWNER NAME) at (BUILDING NAME or ADDRESS)!</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a:t>
            </a:r>
            <a:r>
              <a:rPr lang="en-US" sz="1100" err="1">
                <a:latin typeface="Avenir Next LT Pro" panose="020B0504020202020204" pitchFamily="34" charset="0"/>
              </a:rPr>
              <a:t>recognised</a:t>
            </a:r>
            <a:r>
              <a:rPr lang="en-US" sz="1100">
                <a:latin typeface="Avenir Next LT Pro" panose="020B0504020202020204" pitchFamily="34" charset="0"/>
              </a:rPr>
              <a:t> by @CoStar as a Q4 2025 #CoStarAwards winner for (TENANT NAME)’s lease at (BUILDING NAME or ADDRESS)!</a:t>
            </a:r>
          </a:p>
        </p:txBody>
      </p:sp>
      <p:pic>
        <p:nvPicPr>
          <p:cNvPr id="13" name="Picture 12" descr="A blue and white advertisement with a city skyline&#10;&#10;AI-generated content may be incorrect.">
            <a:extLst>
              <a:ext uri="{FF2B5EF4-FFF2-40B4-BE49-F238E27FC236}">
                <a16:creationId xmlns:a16="http://schemas.microsoft.com/office/drawing/2014/main" id="{16A3296F-D26C-66B7-482A-08E3FC182943}"/>
              </a:ext>
            </a:extLst>
          </p:cNvPr>
          <p:cNvPicPr>
            <a:picLocks noChangeAspect="1"/>
          </p:cNvPicPr>
          <p:nvPr/>
        </p:nvPicPr>
        <p:blipFill>
          <a:blip r:embed="rId5"/>
          <a:stretch>
            <a:fillRect/>
          </a:stretch>
        </p:blipFill>
        <p:spPr>
          <a:xfrm>
            <a:off x="8267934" y="1600279"/>
            <a:ext cx="3738944" cy="3657441"/>
          </a:xfrm>
          <a:prstGeom prst="rect">
            <a:avLst/>
          </a:prstGeom>
        </p:spPr>
      </p:pic>
    </p:spTree>
    <p:extLst>
      <p:ext uri="{BB962C8B-B14F-4D97-AF65-F5344CB8AC3E}">
        <p14:creationId xmlns:p14="http://schemas.microsoft.com/office/powerpoint/2010/main" val="302378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AD8FE-23C2-2A9A-CC3C-9D4BAD2A53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4FD5DE-CB5D-48D9-B942-2907F1F8772A}"/>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Kingdom Winners</a:t>
            </a:r>
          </a:p>
        </p:txBody>
      </p:sp>
      <p:pic>
        <p:nvPicPr>
          <p:cNvPr id="2" name="Picture 1">
            <a:extLst>
              <a:ext uri="{FF2B5EF4-FFF2-40B4-BE49-F238E27FC236}">
                <a16:creationId xmlns:a16="http://schemas.microsoft.com/office/drawing/2014/main" id="{55FF2CD6-9A12-9A75-19AB-DE68E7780870}"/>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319A25B0-9615-433E-B41E-F21D3F996C8E}"/>
              </a:ext>
            </a:extLst>
          </p:cNvPr>
          <p:cNvPicPr>
            <a:picLocks noChangeAspect="1"/>
          </p:cNvPicPr>
          <p:nvPr/>
        </p:nvPicPr>
        <p:blipFill>
          <a:blip r:embed="rId3"/>
          <a:srcRect/>
          <a:stretch/>
        </p:blipFill>
        <p:spPr>
          <a:xfrm>
            <a:off x="10513433" y="6505361"/>
            <a:ext cx="1331828" cy="228600"/>
          </a:xfrm>
          <a:prstGeom prst="rect">
            <a:avLst/>
          </a:prstGeom>
        </p:spPr>
      </p:pic>
      <p:pic>
        <p:nvPicPr>
          <p:cNvPr id="13" name="Picture 12" descr="A blue and white advertisement with a city skyline&#10;&#10;AI-generated content may be incorrect.">
            <a:extLst>
              <a:ext uri="{FF2B5EF4-FFF2-40B4-BE49-F238E27FC236}">
                <a16:creationId xmlns:a16="http://schemas.microsoft.com/office/drawing/2014/main" id="{E5E1540A-83A2-EB63-BBFF-B7CE3AB304C1}"/>
              </a:ext>
            </a:extLst>
          </p:cNvPr>
          <p:cNvPicPr>
            <a:picLocks noChangeAspect="1"/>
          </p:cNvPicPr>
          <p:nvPr/>
        </p:nvPicPr>
        <p:blipFill>
          <a:blip r:embed="rId4"/>
          <a:stretch>
            <a:fillRect/>
          </a:stretch>
        </p:blipFill>
        <p:spPr>
          <a:xfrm>
            <a:off x="8267934" y="1600279"/>
            <a:ext cx="3738944" cy="3657441"/>
          </a:xfrm>
          <a:prstGeom prst="rect">
            <a:avLst/>
          </a:prstGeom>
        </p:spPr>
      </p:pic>
      <p:sp>
        <p:nvSpPr>
          <p:cNvPr id="5" name="Content Placeholder 2">
            <a:extLst>
              <a:ext uri="{FF2B5EF4-FFF2-40B4-BE49-F238E27FC236}">
                <a16:creationId xmlns:a16="http://schemas.microsoft.com/office/drawing/2014/main" id="{988F88D7-9B88-6991-B86A-55CFA70C760D}"/>
              </a:ext>
            </a:extLst>
          </p:cNvPr>
          <p:cNvSpPr txBox="1">
            <a:spLocks/>
          </p:cNvSpPr>
          <p:nvPr/>
        </p:nvSpPr>
        <p:spPr>
          <a:xfrm>
            <a:off x="435168" y="1035563"/>
            <a:ext cx="3835496" cy="2357893"/>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600" b="1">
                <a:solidFill>
                  <a:srgbClr val="0070C0"/>
                </a:solidFill>
                <a:latin typeface="Avenir Next LT Pro" panose="020B0504020202020204" pitchFamily="34" charset="0"/>
              </a:rPr>
              <a:t>Company LinkedIn</a:t>
            </a:r>
          </a:p>
          <a:p>
            <a:pPr marL="0" lvl="0" indent="0">
              <a:lnSpc>
                <a:spcPct val="100000"/>
              </a:lnSpc>
              <a:spcBef>
                <a:spcPts val="0"/>
              </a:spcBef>
              <a:buNone/>
            </a:pPr>
            <a:endParaRPr lang="en-US" sz="12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a:t>
            </a:r>
            <a:r>
              <a:rPr lang="en-US" sz="1200" err="1">
                <a:latin typeface="Avenir Next LT Pro" panose="020B0504020202020204" pitchFamily="34" charset="0"/>
              </a:rPr>
              <a:t>recognised</a:t>
            </a:r>
            <a:r>
              <a:rPr lang="en-US" sz="1200">
                <a:latin typeface="Avenir Next LT Pro" panose="020B0504020202020204" pitchFamily="34" charset="0"/>
              </a:rPr>
              <a:t> by @CoStar as a Q4 2025 #CoStarAwards winner! </a:t>
            </a:r>
          </a:p>
          <a:p>
            <a:pPr marL="0" lvl="0" indent="0">
              <a:lnSpc>
                <a:spcPct val="100000"/>
              </a:lnSpc>
              <a:spcBef>
                <a:spcPts val="0"/>
              </a:spcBef>
              <a:buNone/>
            </a:pPr>
            <a:endParaRPr lang="en-US" sz="1200">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Learn more:</a:t>
            </a:r>
          </a:p>
          <a:p>
            <a:pPr marL="0" lvl="0" indent="0">
              <a:lnSpc>
                <a:spcPct val="100000"/>
              </a:lnSpc>
              <a:spcBef>
                <a:spcPts val="0"/>
              </a:spcBef>
              <a:buNone/>
            </a:pPr>
            <a:r>
              <a:rPr lang="en-US" sz="1200" u="sng">
                <a:latin typeface="Avenir Next LT Pro" panose="020B0504020202020204" pitchFamily="34" charset="0"/>
                <a:hlinkClick r:id="rId5"/>
              </a:rPr>
              <a:t>costarawards.co.uk/quarterly-deals-winners/</a:t>
            </a:r>
            <a:endParaRPr lang="en-US" sz="1200">
              <a:latin typeface="Avenir Next LT Pro" panose="020B0504020202020204" pitchFamily="34" charset="0"/>
            </a:endParaRPr>
          </a:p>
        </p:txBody>
      </p:sp>
      <p:sp>
        <p:nvSpPr>
          <p:cNvPr id="6" name="Content Placeholder 2">
            <a:extLst>
              <a:ext uri="{FF2B5EF4-FFF2-40B4-BE49-F238E27FC236}">
                <a16:creationId xmlns:a16="http://schemas.microsoft.com/office/drawing/2014/main" id="{560960B5-8013-796C-4A6C-383826BEE96C}"/>
              </a:ext>
            </a:extLst>
          </p:cNvPr>
          <p:cNvSpPr txBox="1">
            <a:spLocks/>
          </p:cNvSpPr>
          <p:nvPr/>
        </p:nvSpPr>
        <p:spPr>
          <a:xfrm>
            <a:off x="4349949" y="1035563"/>
            <a:ext cx="3586147" cy="2357893"/>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600" b="1">
                <a:solidFill>
                  <a:srgbClr val="0070C0"/>
                </a:solidFill>
                <a:latin typeface="Avenir Next LT Pro" panose="020B0504020202020204" pitchFamily="34" charset="0"/>
              </a:rPr>
              <a:t>Company Twitter</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a:t>
            </a:r>
            <a:r>
              <a:rPr lang="en-US" sz="1200" err="1">
                <a:latin typeface="Avenir Next LT Pro" panose="020B0504020202020204" pitchFamily="34" charset="0"/>
              </a:rPr>
              <a:t>recognised</a:t>
            </a:r>
            <a:r>
              <a:rPr lang="en-US" sz="1200">
                <a:latin typeface="Avenir Next LT Pro" panose="020B0504020202020204" pitchFamily="34" charset="0"/>
              </a:rPr>
              <a:t> by @CoStar as a Q4 2025 #CoStarAwards winner! </a:t>
            </a:r>
          </a:p>
          <a:p>
            <a:pPr marL="0" lvl="0" indent="0">
              <a:lnSpc>
                <a:spcPct val="100000"/>
              </a:lnSpc>
              <a:spcBef>
                <a:spcPts val="0"/>
              </a:spcBef>
              <a:buNone/>
            </a:pPr>
            <a:endParaRPr lang="en-US" sz="1200">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Learn more:</a:t>
            </a:r>
          </a:p>
          <a:p>
            <a:pPr marL="0" lvl="0" indent="0">
              <a:lnSpc>
                <a:spcPct val="100000"/>
              </a:lnSpc>
              <a:spcBef>
                <a:spcPts val="0"/>
              </a:spcBef>
              <a:buNone/>
            </a:pPr>
            <a:r>
              <a:rPr lang="en-US" sz="1200" u="sng">
                <a:latin typeface="Avenir Next LT Pro" panose="020B0504020202020204" pitchFamily="34" charset="0"/>
                <a:hlinkClick r:id="rId5"/>
              </a:rPr>
              <a:t>costarawards.co.uk/quarterly-deals-winners/</a:t>
            </a:r>
            <a:endParaRPr lang="en-US" sz="1200">
              <a:latin typeface="Avenir Next LT Pro" panose="020B0504020202020204" pitchFamily="34" charset="0"/>
            </a:endParaRPr>
          </a:p>
        </p:txBody>
      </p:sp>
    </p:spTree>
    <p:extLst>
      <p:ext uri="{BB962C8B-B14F-4D97-AF65-F5344CB8AC3E}">
        <p14:creationId xmlns:p14="http://schemas.microsoft.com/office/powerpoint/2010/main" val="3553495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20" ma:contentTypeDescription="Create a new document." ma:contentTypeScope="" ma:versionID="5511ec944242fb32803b31147ef0dac6">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987cd1cea631ffe626cdc719658f7ad2"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9D325D-2D44-4193-A9CF-6C7AD469F23A}">
  <ds:schemaRefs>
    <ds:schemaRef ds:uri="99b25f86-c502-462b-a274-2a569e3ba1f1"/>
    <ds:schemaRef ds:uri="e0a4c8bf-3d97-40f7-9b2a-baab9c82ee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5E48D4-5B59-4763-AB4C-9D003F365F12}">
  <ds:schemaRefs>
    <ds:schemaRef ds:uri="99b25f86-c502-462b-a274-2a569e3ba1f1"/>
    <ds:schemaRef ds:uri="e0a4c8bf-3d97-40f7-9b2a-baab9c82ee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6FCAA4-F57C-4FAF-8ECF-901C4C499BBB}">
  <ds:schemaRefs>
    <ds:schemaRef ds:uri="http://schemas.microsoft.com/sharepoint/v3/contenttype/forms"/>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How to use this toolkit</vt:lpstr>
      <vt:lpstr>United Kingdom Winners</vt:lpstr>
      <vt:lpstr>United Kingdom Winners</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revision>1</cp:revision>
  <dcterms:created xsi:type="dcterms:W3CDTF">2020-02-10T19:26:09Z</dcterms:created>
  <dcterms:modified xsi:type="dcterms:W3CDTF">2026-02-02T21:38:15Z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