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77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B6429-D3E8-4397-AD56-D5D61D7037DB}" v="4" dt="2026-02-23T19:06:43.723"/>
    <p1510:client id="{3BA793A4-14ED-CC3F-A80F-2A107CE702BE}" v="1" dt="2026-02-23T19:04:36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51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lin Knox" userId="7a9f7146-2abd-4ec6-a7b2-633cff8e64c7" providerId="ADAL" clId="{AF5FB2D5-ADDA-4F82-A27A-8E9B92219B99}"/>
    <pc:docChg chg="undo custSel addSld delSld modSld">
      <pc:chgData name="Cailin Knox" userId="7a9f7146-2abd-4ec6-a7b2-633cff8e64c7" providerId="ADAL" clId="{AF5FB2D5-ADDA-4F82-A27A-8E9B92219B99}" dt="2026-02-23T19:06:57" v="231" actId="20577"/>
      <pc:docMkLst>
        <pc:docMk/>
      </pc:docMkLst>
      <pc:sldChg chg="addSp delSp modSp add del mod">
        <pc:chgData name="Cailin Knox" userId="7a9f7146-2abd-4ec6-a7b2-633cff8e64c7" providerId="ADAL" clId="{AF5FB2D5-ADDA-4F82-A27A-8E9B92219B99}" dt="2026-02-03T15:42:36.626" v="198" actId="20577"/>
        <pc:sldMkLst>
          <pc:docMk/>
          <pc:sldMk cId="1421532038" sldId="260"/>
        </pc:sldMkLst>
        <pc:spChg chg="mod">
          <ac:chgData name="Cailin Knox" userId="7a9f7146-2abd-4ec6-a7b2-633cff8e64c7" providerId="ADAL" clId="{AF5FB2D5-ADDA-4F82-A27A-8E9B92219B99}" dt="2026-02-03T15:42:36.626" v="198" actId="20577"/>
          <ac:spMkLst>
            <pc:docMk/>
            <pc:sldMk cId="1421532038" sldId="260"/>
            <ac:spMk id="2" creationId="{00000000-0000-0000-0000-000000000000}"/>
          </ac:spMkLst>
        </pc:spChg>
        <pc:picChg chg="add mod">
          <ac:chgData name="Cailin Knox" userId="7a9f7146-2abd-4ec6-a7b2-633cff8e64c7" providerId="ADAL" clId="{AF5FB2D5-ADDA-4F82-A27A-8E9B92219B99}" dt="2026-02-03T15:42:29.857" v="196" actId="14100"/>
          <ac:picMkLst>
            <pc:docMk/>
            <pc:sldMk cId="1421532038" sldId="260"/>
            <ac:picMk id="6" creationId="{F5C51AA1-D63D-B4BE-8960-1D0579C07B84}"/>
          </ac:picMkLst>
        </pc:picChg>
      </pc:sldChg>
      <pc:sldChg chg="addSp delSp modSp add del mod">
        <pc:chgData name="Cailin Knox" userId="7a9f7146-2abd-4ec6-a7b2-633cff8e64c7" providerId="ADAL" clId="{AF5FB2D5-ADDA-4F82-A27A-8E9B92219B99}" dt="2026-02-23T19:06:57" v="231" actId="20577"/>
        <pc:sldMkLst>
          <pc:docMk/>
          <pc:sldMk cId="3023788545" sldId="276"/>
        </pc:sldMkLst>
        <pc:spChg chg="mod">
          <ac:chgData name="Cailin Knox" userId="7a9f7146-2abd-4ec6-a7b2-633cff8e64c7" providerId="ADAL" clId="{AF5FB2D5-ADDA-4F82-A27A-8E9B92219B99}" dt="2026-02-02T21:35:04.332" v="24" actId="20577"/>
          <ac:spMkLst>
            <pc:docMk/>
            <pc:sldMk cId="3023788545" sldId="276"/>
            <ac:spMk id="3" creationId="{4FE38F5C-5D14-392F-7122-F5D8A88DEFDB}"/>
          </ac:spMkLst>
        </pc:spChg>
        <pc:spChg chg="add mod">
          <ac:chgData name="Cailin Knox" userId="7a9f7146-2abd-4ec6-a7b2-633cff8e64c7" providerId="ADAL" clId="{AF5FB2D5-ADDA-4F82-A27A-8E9B92219B99}" dt="2026-02-23T19:06:34.897" v="223" actId="20577"/>
          <ac:spMkLst>
            <pc:docMk/>
            <pc:sldMk cId="3023788545" sldId="276"/>
            <ac:spMk id="9" creationId="{1790D701-0B7C-F072-42F8-A99D5E5DF055}"/>
          </ac:spMkLst>
        </pc:spChg>
        <pc:spChg chg="add del mod">
          <ac:chgData name="Cailin Knox" userId="7a9f7146-2abd-4ec6-a7b2-633cff8e64c7" providerId="ADAL" clId="{AF5FB2D5-ADDA-4F82-A27A-8E9B92219B99}" dt="2026-02-23T19:06:40.760" v="226" actId="21"/>
          <ac:spMkLst>
            <pc:docMk/>
            <pc:sldMk cId="3023788545" sldId="276"/>
            <ac:spMk id="10" creationId="{A7119E2E-7E5E-58DE-74D5-AFFE8DDCE29E}"/>
          </ac:spMkLst>
        </pc:spChg>
        <pc:spChg chg="add mod">
          <ac:chgData name="Cailin Knox" userId="7a9f7146-2abd-4ec6-a7b2-633cff8e64c7" providerId="ADAL" clId="{AF5FB2D5-ADDA-4F82-A27A-8E9B92219B99}" dt="2026-02-23T19:06:57" v="231" actId="20577"/>
          <ac:spMkLst>
            <pc:docMk/>
            <pc:sldMk cId="3023788545" sldId="276"/>
            <ac:spMk id="11" creationId="{A7119E2E-7E5E-58DE-74D5-AFFE8DDCE29E}"/>
          </ac:spMkLst>
        </pc:spChg>
        <pc:spChg chg="add del mod">
          <ac:chgData name="Cailin Knox" userId="7a9f7146-2abd-4ec6-a7b2-633cff8e64c7" providerId="ADAL" clId="{AF5FB2D5-ADDA-4F82-A27A-8E9B92219B99}" dt="2026-02-23T19:06:43.143" v="227" actId="478"/>
          <ac:spMkLst>
            <pc:docMk/>
            <pc:sldMk cId="3023788545" sldId="276"/>
            <ac:spMk id="17" creationId="{EA8CD88E-DEB4-5619-7794-6720B3062169}"/>
          </ac:spMkLst>
        </pc:spChg>
        <pc:picChg chg="add del mod">
          <ac:chgData name="Cailin Knox" userId="7a9f7146-2abd-4ec6-a7b2-633cff8e64c7" providerId="ADAL" clId="{AF5FB2D5-ADDA-4F82-A27A-8E9B92219B99}" dt="2026-02-23T19:05:27.367" v="206" actId="478"/>
          <ac:picMkLst>
            <pc:docMk/>
            <pc:sldMk cId="3023788545" sldId="276"/>
            <ac:picMk id="5" creationId="{295C38A0-BFC2-4B14-EFB7-D107FF0C79DE}"/>
          </ac:picMkLst>
        </pc:picChg>
        <pc:picChg chg="add del mod">
          <ac:chgData name="Cailin Knox" userId="7a9f7146-2abd-4ec6-a7b2-633cff8e64c7" providerId="ADAL" clId="{AF5FB2D5-ADDA-4F82-A27A-8E9B92219B99}" dt="2026-02-23T19:05:25.294" v="205" actId="21"/>
          <ac:picMkLst>
            <pc:docMk/>
            <pc:sldMk cId="3023788545" sldId="276"/>
            <ac:picMk id="7" creationId="{D045061D-88A5-CB59-79FE-A1E0C382B752}"/>
          </ac:picMkLst>
        </pc:picChg>
        <pc:picChg chg="add mod">
          <ac:chgData name="Cailin Knox" userId="7a9f7146-2abd-4ec6-a7b2-633cff8e64c7" providerId="ADAL" clId="{AF5FB2D5-ADDA-4F82-A27A-8E9B92219B99}" dt="2026-02-23T19:05:27.747" v="207"/>
          <ac:picMkLst>
            <pc:docMk/>
            <pc:sldMk cId="3023788545" sldId="276"/>
            <ac:picMk id="8" creationId="{D045061D-88A5-CB59-79FE-A1E0C382B752}"/>
          </ac:picMkLst>
        </pc:picChg>
      </pc:sldChg>
      <pc:sldChg chg="modSp add mod">
        <pc:chgData name="Cailin Knox" userId="7a9f7146-2abd-4ec6-a7b2-633cff8e64c7" providerId="ADAL" clId="{AF5FB2D5-ADDA-4F82-A27A-8E9B92219B99}" dt="2026-02-02T21:33:51.812" v="6" actId="20577"/>
        <pc:sldMkLst>
          <pc:docMk/>
          <pc:sldMk cId="3151317387" sldId="277"/>
        </pc:sldMkLst>
        <pc:spChg chg="mod">
          <ac:chgData name="Cailin Knox" userId="7a9f7146-2abd-4ec6-a7b2-633cff8e64c7" providerId="ADAL" clId="{AF5FB2D5-ADDA-4F82-A27A-8E9B92219B99}" dt="2026-02-02T21:33:51.812" v="6" actId="20577"/>
          <ac:spMkLst>
            <pc:docMk/>
            <pc:sldMk cId="3151317387" sldId="277"/>
            <ac:spMk id="6" creationId="{CE64B8B9-1378-D4BC-DD2C-74847E9C0084}"/>
          </ac:spMkLst>
        </pc:spChg>
      </pc:sldChg>
      <pc:sldMasterChg chg="addSldLayout delSldLayout">
        <pc:chgData name="Cailin Knox" userId="7a9f7146-2abd-4ec6-a7b2-633cff8e64c7" providerId="ADAL" clId="{AF5FB2D5-ADDA-4F82-A27A-8E9B92219B99}" dt="2026-02-02T21:41:02.639" v="180" actId="47"/>
        <pc:sldMasterMkLst>
          <pc:docMk/>
          <pc:sldMasterMk cId="1844114706" sldId="2147483648"/>
        </pc:sldMasterMkLst>
      </pc:sldMasterChg>
    </pc:docChg>
  </pc:docChgLst>
  <pc:docChgLst>
    <pc:chgData name="Cailin Knox" userId="S::cknox@costar.com::7a9f7146-2abd-4ec6-a7b2-633cff8e64c7" providerId="AD" clId="Web-{3BA793A4-14ED-CC3F-A80F-2A107CE702BE}"/>
    <pc:docChg chg="modSld">
      <pc:chgData name="Cailin Knox" userId="S::cknox@costar.com::7a9f7146-2abd-4ec6-a7b2-633cff8e64c7" providerId="AD" clId="Web-{3BA793A4-14ED-CC3F-A80F-2A107CE702BE}" dt="2026-02-23T19:04:36.820" v="0" actId="20577"/>
      <pc:docMkLst>
        <pc:docMk/>
      </pc:docMkLst>
      <pc:sldChg chg="modSp">
        <pc:chgData name="Cailin Knox" userId="S::cknox@costar.com::7a9f7146-2abd-4ec6-a7b2-633cff8e64c7" providerId="AD" clId="Web-{3BA793A4-14ED-CC3F-A80F-2A107CE702BE}" dt="2026-02-23T19:04:36.820" v="0" actId="20577"/>
        <pc:sldMkLst>
          <pc:docMk/>
          <pc:sldMk cId="3023788545" sldId="276"/>
        </pc:sldMkLst>
        <pc:spChg chg="mod">
          <ac:chgData name="Cailin Knox" userId="S::cknox@costar.com::7a9f7146-2abd-4ec6-a7b2-633cff8e64c7" providerId="AD" clId="Web-{3BA793A4-14ED-CC3F-A80F-2A107CE702BE}" dt="2026-02-23T19:04:36.820" v="0" actId="20577"/>
          <ac:spMkLst>
            <pc:docMk/>
            <pc:sldMk cId="3023788545" sldId="276"/>
            <ac:spMk id="3" creationId="{4FE38F5C-5D14-392F-7122-F5D8A88DEFDB}"/>
          </ac:spMkLst>
        </pc:spChg>
      </pc:sldChg>
    </pc:docChg>
  </pc:docChgLst>
  <pc:docChgLst>
    <pc:chgData name="Cailin Knox" userId="S::cknox@costar.com::7a9f7146-2abd-4ec6-a7b2-633cff8e64c7" providerId="AD" clId="Web-{98ED8CE0-5138-CC6E-0BD7-612C9DFFE1B0}"/>
    <pc:docChg chg="delSld">
      <pc:chgData name="Cailin Knox" userId="S::cknox@costar.com::7a9f7146-2abd-4ec6-a7b2-633cff8e64c7" providerId="AD" clId="Web-{98ED8CE0-5138-CC6E-0BD7-612C9DFFE1B0}" dt="2026-02-20T21:12:16.218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74F3C-975F-BB2A-BB82-DBC938E4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b="1" i="0"/>
            </a:lvl1pPr>
          </a:lstStyle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4DBFE9-D4A5-AB90-738D-08AF14E05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3" y="1250461"/>
            <a:ext cx="5048904" cy="4997939"/>
          </a:xfrm>
          <a:prstGeom prst="roundRect">
            <a:avLst>
              <a:gd name="adj" fmla="val 29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2E835D-CF93-AA69-C42C-2DD581CB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4" y="1250463"/>
            <a:ext cx="5048906" cy="49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000"/>
              </a:spcAft>
              <a:buNone/>
              <a:defRPr sz="2400"/>
            </a:lvl1pPr>
            <a:lvl2pPr>
              <a:spcAft>
                <a:spcPts val="1000"/>
              </a:spcAft>
              <a:buNone/>
              <a:defRPr sz="2400"/>
            </a:lvl2pPr>
            <a:lvl3pPr>
              <a:spcAft>
                <a:spcPts val="1000"/>
              </a:spcAft>
              <a:buNone/>
              <a:defRPr sz="2000"/>
            </a:lvl3pPr>
            <a:lvl4pPr>
              <a:spcAft>
                <a:spcPts val="1000"/>
              </a:spcAft>
              <a:buNone/>
              <a:defRPr sz="1600"/>
            </a:lvl4pPr>
            <a:lvl5pPr>
              <a:spcAft>
                <a:spcPts val="100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86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8873" y="2235200"/>
            <a:ext cx="5805488" cy="3098800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CoStar Awards</a:t>
            </a:r>
            <a:b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Annual Deals </a:t>
            </a: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Winners Social Media Toolkit</a:t>
            </a:r>
            <a:br>
              <a:rPr lang="en-US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</a:br>
            <a:endParaRPr lang="en-US" sz="2200" b="1">
              <a:solidFill>
                <a:schemeClr val="bg1"/>
              </a:solidFill>
              <a:latin typeface="Avenir Next LT Pro" panose="020B0504020202020204" pitchFamily="34" charset="77"/>
              <a:cs typeface="Arial"/>
            </a:endParaRPr>
          </a:p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2026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E725D12-9741-5F08-47AD-0209B3BFBB6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5246" y="5952712"/>
            <a:ext cx="5287554" cy="510132"/>
          </a:xfrm>
          <a:prstGeom prst="rect">
            <a:avLst/>
          </a:prstGeom>
        </p:spPr>
        <p:txBody>
          <a:bodyPr vert="horz" lIns="91440" tIns="45720" rIns="9144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Arial"/>
              </a:rPr>
              <a:t>CoStarAwards.co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Arial"/>
              </a:rPr>
              <a:t>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51AA1-D63D-B4BE-8960-1D0579C07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616525"/>
            <a:ext cx="4040272" cy="6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How to use this toolkit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4B8B9-1378-D4BC-DD2C-74847E9C0084}"/>
              </a:ext>
            </a:extLst>
          </p:cNvPr>
          <p:cNvSpPr txBox="1">
            <a:spLocks/>
          </p:cNvSpPr>
          <p:nvPr/>
        </p:nvSpPr>
        <p:spPr>
          <a:xfrm>
            <a:off x="1938336" y="1138653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Congratulations on being named a 2026 CoStar Awards winner! The CoStar Awards </a:t>
            </a:r>
            <a:r>
              <a:rPr lang="en-US" sz="1800" err="1">
                <a:latin typeface="Avenir Next LT Pro" panose="020B0504020202020204" pitchFamily="34" charset="0"/>
              </a:rPr>
              <a:t>recognise</a:t>
            </a:r>
            <a:r>
              <a:rPr lang="en-US" sz="1800">
                <a:latin typeface="Avenir Next LT Pro" panose="020B0504020202020204" pitchFamily="34" charset="0"/>
              </a:rPr>
              <a:t> UK commercial property agencies for their exceptional accomplishments and hard work.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latin typeface="Avenir Next LT Pro" panose="020B0504020202020204" pitchFamily="34" charset="0"/>
              </a:rPr>
              <a:t>Over the next slide, you’ll see some pre-constructed posts for social media that’ll help you celebrate your agency’s success. Please also consider sharing photos or selfies with the award using the official hashtag #CoStarAwards.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2768B-BC67-CAB4-4F9E-E0259D192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220F6-B352-0099-1489-F407DA2D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1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F078-D538-659F-C08E-D8AB9E67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38F5C-5D14-392F-7122-F5D8A8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2" y="320675"/>
            <a:ext cx="10783617" cy="6334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/>
              </a:rPr>
              <a:t>Agency Winners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E6B10-3205-74BE-FCE8-B0BA4D5B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6737" y="6485273"/>
            <a:ext cx="857595" cy="23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606A8-A16D-9BA4-413A-365EFBF5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3433" y="6505361"/>
            <a:ext cx="1331828" cy="22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90D701-0B7C-F072-42F8-A99D5E5DF055}"/>
              </a:ext>
            </a:extLst>
          </p:cNvPr>
          <p:cNvSpPr/>
          <p:nvPr/>
        </p:nvSpPr>
        <p:spPr>
          <a:xfrm>
            <a:off x="346737" y="1309883"/>
            <a:ext cx="710146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Suggested text for the top agency winners to use on LinkedIn, Facebook, Twitter/X and Instagram</a:t>
            </a:r>
            <a:endParaRPr lang="en-US" sz="1600" dirty="0">
              <a:latin typeface="Avenir Next LT Pro" panose="020B0504020202020204" pitchFamily="34" charset="0"/>
              <a:cs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45061D-88A5-CB59-79FE-A1E0C382B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58" y="1600279"/>
            <a:ext cx="3703320" cy="37033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119E2E-7E5E-58DE-74D5-AFFE8DDCE29E}"/>
              </a:ext>
            </a:extLst>
          </p:cNvPr>
          <p:cNvSpPr txBox="1">
            <a:spLocks/>
          </p:cNvSpPr>
          <p:nvPr/>
        </p:nvSpPr>
        <p:spPr>
          <a:xfrm>
            <a:off x="346737" y="1973164"/>
            <a:ext cx="6673401" cy="4714947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Option 1: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We’re </a:t>
            </a:r>
            <a:r>
              <a:rPr lang="en-US" sz="1100" dirty="0" err="1">
                <a:latin typeface="Avenir Next LT Pro" panose="020B0504020202020204" pitchFamily="34" charset="0"/>
              </a:rPr>
              <a:t>honoured</a:t>
            </a:r>
            <a:r>
              <a:rPr lang="en-US" sz="1100" dirty="0">
                <a:latin typeface="Avenir Next LT Pro" panose="020B0504020202020204" pitchFamily="34" charset="0"/>
              </a:rPr>
              <a:t> to have been chosen by @CoStar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Learn more about the CoStar Awards: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Avenir Next LT Pro" panose="020B0504020202020204" pitchFamily="34" charset="0"/>
              </a:rPr>
              <a:t>https://www.costarawards.co.uk/winners/</a:t>
            </a:r>
            <a:br>
              <a:rPr lang="en-US" sz="1100" u="sng" dirty="0">
                <a:latin typeface="Avenir Next LT Pro" panose="020B0504020202020204" pitchFamily="34" charset="0"/>
              </a:rPr>
            </a:br>
            <a:br>
              <a:rPr lang="en-US" sz="1100" u="sng" dirty="0">
                <a:latin typeface="Avenir Next LT Pro" panose="020B0504020202020204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Option 2: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(INSERT AGENCY NAME) are #CoStarAwards winners for </a:t>
            </a:r>
            <a:r>
              <a:rPr lang="en-US" sz="1100">
                <a:latin typeface="Avenir Next LT Pro" panose="020B0504020202020204" pitchFamily="34" charset="0"/>
              </a:rPr>
              <a:t>our 2026 </a:t>
            </a:r>
            <a:r>
              <a:rPr lang="en-US" sz="1100" dirty="0">
                <a:latin typeface="Avenir Next LT Pro" panose="020B0504020202020204" pitchFamily="34" charset="0"/>
              </a:rPr>
              <a:t>deals in the (INSERT YOUR MARKET) market. Thanks @CoStar for the recognition!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Avenir Next LT Pro" panose="020B0504020202020204" pitchFamily="34" charset="0"/>
              </a:rPr>
              <a:t>https://www.costarawards.co.uk/winners/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Avenir Next LT Pro" panose="020B05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Option 3: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We’re excited to announce that we have been </a:t>
            </a:r>
            <a:r>
              <a:rPr lang="en-US" sz="1100" dirty="0" err="1">
                <a:latin typeface="Avenir Next LT Pro" panose="020B0504020202020204" pitchFamily="34" charset="0"/>
              </a:rPr>
              <a:t>recognised</a:t>
            </a:r>
            <a:r>
              <a:rPr lang="en-US" sz="1100" dirty="0">
                <a:latin typeface="Avenir Next LT Pro" panose="020B0504020202020204" pitchFamily="34" charset="0"/>
              </a:rPr>
              <a:t> by @CoStar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venir Next LT Pro" panose="020B05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Avenir Next LT Pro" panose="020B0504020202020204" pitchFamily="34" charset="0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Avenir Next LT Pro" panose="020B0504020202020204" pitchFamily="34" charset="0"/>
              </a:rPr>
              <a:t>https://www.costarawards.co.uk/winners/</a:t>
            </a:r>
          </a:p>
        </p:txBody>
      </p:sp>
    </p:spTree>
    <p:extLst>
      <p:ext uri="{BB962C8B-B14F-4D97-AF65-F5344CB8AC3E}">
        <p14:creationId xmlns:p14="http://schemas.microsoft.com/office/powerpoint/2010/main" val="3023788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ABF0E8-61A5-4073-8B07-DC5091F4B0BE}">
  <ds:schemaRefs>
    <ds:schemaRef ds:uri="99b25f86-c502-462b-a274-2a569e3ba1f1"/>
    <ds:schemaRef ds:uri="e0a4c8bf-3d97-40f7-9b2a-baab9c82ee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994576-5E32-4D08-BDD4-BDF896E13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D37290-1473-4776-AD19-E5ADE1648E18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99b25f86-c502-462b-a274-2a569e3ba1f1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0a4c8bf-3d97-40f7-9b2a-baab9c82ee5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How to use this toolkit</vt:lpstr>
      <vt:lpstr>Agency Winners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Cailin Knox</cp:lastModifiedBy>
  <cp:revision>4</cp:revision>
  <dcterms:created xsi:type="dcterms:W3CDTF">2020-02-10T19:26:09Z</dcterms:created>
  <dcterms:modified xsi:type="dcterms:W3CDTF">2026-02-23T19:06:57Z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MediaServiceImageTags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Collateral_x0020_Type">
    <vt:lpwstr/>
  </property>
  <property fmtid="{D5CDD505-2E9C-101B-9397-08002B2CF9AE}" pid="13" name="Apts Internal Keywords">
    <vt:lpwstr/>
  </property>
  <property fmtid="{D5CDD505-2E9C-101B-9397-08002B2CF9AE}" pid="14" name="Collateral Type">
    <vt:lpwstr/>
  </property>
</Properties>
</file>