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60" r:id="rId5"/>
    <p:sldId id="277" r:id="rId6"/>
    <p:sldId id="276" r:id="rId7"/>
    <p:sldId id="27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B202D2-D652-458A-8E71-681953D42FFF}" v="43" dt="2026-02-03T15:42:51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ilin Knox" userId="7a9f7146-2abd-4ec6-a7b2-633cff8e64c7" providerId="ADAL" clId="{AF5FB2D5-ADDA-4F82-A27A-8E9B92219B99}"/>
    <pc:docChg chg="undo custSel addSld delSld modSld">
      <pc:chgData name="Cailin Knox" userId="7a9f7146-2abd-4ec6-a7b2-633cff8e64c7" providerId="ADAL" clId="{AF5FB2D5-ADDA-4F82-A27A-8E9B92219B99}" dt="2026-02-03T15:42:51.022" v="200" actId="20577"/>
      <pc:docMkLst>
        <pc:docMk/>
      </pc:docMkLst>
      <pc:sldChg chg="addSp delSp modSp add del mod">
        <pc:chgData name="Cailin Knox" userId="7a9f7146-2abd-4ec6-a7b2-633cff8e64c7" providerId="ADAL" clId="{AF5FB2D5-ADDA-4F82-A27A-8E9B92219B99}" dt="2026-02-03T15:42:36.626" v="198" actId="20577"/>
        <pc:sldMkLst>
          <pc:docMk/>
          <pc:sldMk cId="1421532038" sldId="260"/>
        </pc:sldMkLst>
        <pc:spChg chg="mod">
          <ac:chgData name="Cailin Knox" userId="7a9f7146-2abd-4ec6-a7b2-633cff8e64c7" providerId="ADAL" clId="{AF5FB2D5-ADDA-4F82-A27A-8E9B92219B99}" dt="2026-02-03T15:42:36.626" v="198" actId="20577"/>
          <ac:spMkLst>
            <pc:docMk/>
            <pc:sldMk cId="1421532038" sldId="260"/>
            <ac:spMk id="2" creationId="{00000000-0000-0000-0000-000000000000}"/>
          </ac:spMkLst>
        </pc:spChg>
        <pc:picChg chg="del">
          <ac:chgData name="Cailin Knox" userId="7a9f7146-2abd-4ec6-a7b2-633cff8e64c7" providerId="ADAL" clId="{AF5FB2D5-ADDA-4F82-A27A-8E9B92219B99}" dt="2026-02-03T15:42:25.668" v="194" actId="478"/>
          <ac:picMkLst>
            <pc:docMk/>
            <pc:sldMk cId="1421532038" sldId="260"/>
            <ac:picMk id="4" creationId="{22FF7DF1-CD3F-B346-51EC-9BB700735B38}"/>
          </ac:picMkLst>
        </pc:picChg>
        <pc:picChg chg="add del mod">
          <ac:chgData name="Cailin Knox" userId="7a9f7146-2abd-4ec6-a7b2-633cff8e64c7" providerId="ADAL" clId="{AF5FB2D5-ADDA-4F82-A27A-8E9B92219B99}" dt="2026-02-03T15:42:24.592" v="193" actId="21"/>
          <ac:picMkLst>
            <pc:docMk/>
            <pc:sldMk cId="1421532038" sldId="260"/>
            <ac:picMk id="5" creationId="{F5C51AA1-D63D-B4BE-8960-1D0579C07B84}"/>
          </ac:picMkLst>
        </pc:picChg>
        <pc:picChg chg="add mod">
          <ac:chgData name="Cailin Knox" userId="7a9f7146-2abd-4ec6-a7b2-633cff8e64c7" providerId="ADAL" clId="{AF5FB2D5-ADDA-4F82-A27A-8E9B92219B99}" dt="2026-02-03T15:42:29.857" v="196" actId="14100"/>
          <ac:picMkLst>
            <pc:docMk/>
            <pc:sldMk cId="1421532038" sldId="260"/>
            <ac:picMk id="6" creationId="{F5C51AA1-D63D-B4BE-8960-1D0579C07B84}"/>
          </ac:picMkLst>
        </pc:picChg>
      </pc:sldChg>
      <pc:sldChg chg="add del">
        <pc:chgData name="Cailin Knox" userId="7a9f7146-2abd-4ec6-a7b2-633cff8e64c7" providerId="ADAL" clId="{AF5FB2D5-ADDA-4F82-A27A-8E9B92219B99}" dt="2026-02-02T21:34:23.349" v="14" actId="47"/>
        <pc:sldMkLst>
          <pc:docMk/>
          <pc:sldMk cId="1178002961" sldId="263"/>
        </pc:sldMkLst>
      </pc:sldChg>
      <pc:sldChg chg="del">
        <pc:chgData name="Cailin Knox" userId="7a9f7146-2abd-4ec6-a7b2-633cff8e64c7" providerId="ADAL" clId="{AF5FB2D5-ADDA-4F82-A27A-8E9B92219B99}" dt="2026-02-02T21:37:18.350" v="58" actId="47"/>
        <pc:sldMkLst>
          <pc:docMk/>
          <pc:sldMk cId="531288954" sldId="265"/>
        </pc:sldMkLst>
      </pc:sldChg>
      <pc:sldChg chg="addSp delSp modSp add del mod">
        <pc:chgData name="Cailin Knox" userId="7a9f7146-2abd-4ec6-a7b2-633cff8e64c7" providerId="ADAL" clId="{AF5FB2D5-ADDA-4F82-A27A-8E9B92219B99}" dt="2026-02-02T21:40:56.979" v="179"/>
        <pc:sldMkLst>
          <pc:docMk/>
          <pc:sldMk cId="3023788545" sldId="276"/>
        </pc:sldMkLst>
        <pc:spChg chg="mod">
          <ac:chgData name="Cailin Knox" userId="7a9f7146-2abd-4ec6-a7b2-633cff8e64c7" providerId="ADAL" clId="{AF5FB2D5-ADDA-4F82-A27A-8E9B92219B99}" dt="2026-02-02T21:35:04.332" v="24" actId="20577"/>
          <ac:spMkLst>
            <pc:docMk/>
            <pc:sldMk cId="3023788545" sldId="276"/>
            <ac:spMk id="3" creationId="{4FE38F5C-5D14-392F-7122-F5D8A88DEFDB}"/>
          </ac:spMkLst>
        </pc:spChg>
        <pc:spChg chg="add del mod">
          <ac:chgData name="Cailin Knox" userId="7a9f7146-2abd-4ec6-a7b2-633cff8e64c7" providerId="ADAL" clId="{AF5FB2D5-ADDA-4F82-A27A-8E9B92219B99}" dt="2026-02-02T21:37:50.784" v="60" actId="21"/>
          <ac:spMkLst>
            <pc:docMk/>
            <pc:sldMk cId="3023788545" sldId="276"/>
            <ac:spMk id="6" creationId="{69A1D21D-732F-FD97-2EDD-E5C68B28B84C}"/>
          </ac:spMkLst>
        </pc:spChg>
        <pc:spChg chg="add del mod">
          <ac:chgData name="Cailin Knox" userId="7a9f7146-2abd-4ec6-a7b2-633cff8e64c7" providerId="ADAL" clId="{AF5FB2D5-ADDA-4F82-A27A-8E9B92219B99}" dt="2026-02-02T21:37:50.784" v="60" actId="21"/>
          <ac:spMkLst>
            <pc:docMk/>
            <pc:sldMk cId="3023788545" sldId="276"/>
            <ac:spMk id="7" creationId="{1790D701-0B7C-F072-42F8-A99D5E5DF055}"/>
          </ac:spMkLst>
        </pc:spChg>
        <pc:spChg chg="add del mod">
          <ac:chgData name="Cailin Knox" userId="7a9f7146-2abd-4ec6-a7b2-633cff8e64c7" providerId="ADAL" clId="{AF5FB2D5-ADDA-4F82-A27A-8E9B92219B99}" dt="2026-02-02T21:40:21.305" v="150" actId="478"/>
          <ac:spMkLst>
            <pc:docMk/>
            <pc:sldMk cId="3023788545" sldId="276"/>
            <ac:spMk id="8" creationId="{69A1D21D-732F-FD97-2EDD-E5C68B28B84C}"/>
          </ac:spMkLst>
        </pc:spChg>
        <pc:spChg chg="add mod">
          <ac:chgData name="Cailin Knox" userId="7a9f7146-2abd-4ec6-a7b2-633cff8e64c7" providerId="ADAL" clId="{AF5FB2D5-ADDA-4F82-A27A-8E9B92219B99}" dt="2026-02-02T21:37:53.004" v="62"/>
          <ac:spMkLst>
            <pc:docMk/>
            <pc:sldMk cId="3023788545" sldId="276"/>
            <ac:spMk id="9" creationId="{1790D701-0B7C-F072-42F8-A99D5E5DF055}"/>
          </ac:spMkLst>
        </pc:spChg>
        <pc:spChg chg="del">
          <ac:chgData name="Cailin Knox" userId="7a9f7146-2abd-4ec6-a7b2-633cff8e64c7" providerId="ADAL" clId="{AF5FB2D5-ADDA-4F82-A27A-8E9B92219B99}" dt="2026-02-02T21:37:52.394" v="61" actId="478"/>
          <ac:spMkLst>
            <pc:docMk/>
            <pc:sldMk cId="3023788545" sldId="276"/>
            <ac:spMk id="10" creationId="{3A19FA40-EF37-35FB-0F52-11E3A9773A3E}"/>
          </ac:spMkLst>
        </pc:spChg>
        <pc:spChg chg="del">
          <ac:chgData name="Cailin Knox" userId="7a9f7146-2abd-4ec6-a7b2-633cff8e64c7" providerId="ADAL" clId="{AF5FB2D5-ADDA-4F82-A27A-8E9B92219B99}" dt="2026-02-02T21:37:52.394" v="61" actId="478"/>
          <ac:spMkLst>
            <pc:docMk/>
            <pc:sldMk cId="3023788545" sldId="276"/>
            <ac:spMk id="11" creationId="{4C46D2E4-1FAA-F428-417E-EA369BBF897A}"/>
          </ac:spMkLst>
        </pc:spChg>
        <pc:spChg chg="add del mod">
          <ac:chgData name="Cailin Knox" userId="7a9f7146-2abd-4ec6-a7b2-633cff8e64c7" providerId="ADAL" clId="{AF5FB2D5-ADDA-4F82-A27A-8E9B92219B99}" dt="2026-02-02T21:40:25.418" v="152" actId="478"/>
          <ac:spMkLst>
            <pc:docMk/>
            <pc:sldMk cId="3023788545" sldId="276"/>
            <ac:spMk id="12" creationId="{01B348E2-6426-7FB2-CBEE-219DD34A4C0A}"/>
          </ac:spMkLst>
        </pc:spChg>
        <pc:spChg chg="add del mod">
          <ac:chgData name="Cailin Knox" userId="7a9f7146-2abd-4ec6-a7b2-633cff8e64c7" providerId="ADAL" clId="{AF5FB2D5-ADDA-4F82-A27A-8E9B92219B99}" dt="2026-02-02T21:40:19.542" v="149" actId="21"/>
          <ac:spMkLst>
            <pc:docMk/>
            <pc:sldMk cId="3023788545" sldId="276"/>
            <ac:spMk id="14" creationId="{C6D8E578-BA81-F3D8-C71A-BF13B915324D}"/>
          </ac:spMkLst>
        </pc:spChg>
        <pc:spChg chg="add del mod">
          <ac:chgData name="Cailin Knox" userId="7a9f7146-2abd-4ec6-a7b2-633cff8e64c7" providerId="ADAL" clId="{AF5FB2D5-ADDA-4F82-A27A-8E9B92219B99}" dt="2026-02-02T21:40:34.597" v="155" actId="478"/>
          <ac:spMkLst>
            <pc:docMk/>
            <pc:sldMk cId="3023788545" sldId="276"/>
            <ac:spMk id="15" creationId="{C6D8E578-BA81-F3D8-C71A-BF13B915324D}"/>
          </ac:spMkLst>
        </pc:spChg>
        <pc:spChg chg="add mod">
          <ac:chgData name="Cailin Knox" userId="7a9f7146-2abd-4ec6-a7b2-633cff8e64c7" providerId="ADAL" clId="{AF5FB2D5-ADDA-4F82-A27A-8E9B92219B99}" dt="2026-02-02T21:40:56.979" v="179"/>
          <ac:spMkLst>
            <pc:docMk/>
            <pc:sldMk cId="3023788545" sldId="276"/>
            <ac:spMk id="17" creationId="{EA8CD88E-DEB4-5619-7794-6720B3062169}"/>
          </ac:spMkLst>
        </pc:spChg>
        <pc:picChg chg="add mod">
          <ac:chgData name="Cailin Knox" userId="7a9f7146-2abd-4ec6-a7b2-633cff8e64c7" providerId="ADAL" clId="{AF5FB2D5-ADDA-4F82-A27A-8E9B92219B99}" dt="2026-02-02T21:37:14.658" v="57"/>
          <ac:picMkLst>
            <pc:docMk/>
            <pc:sldMk cId="3023788545" sldId="276"/>
            <ac:picMk id="5" creationId="{295C38A0-BFC2-4B14-EFB7-D107FF0C79DE}"/>
          </ac:picMkLst>
        </pc:picChg>
        <pc:picChg chg="del">
          <ac:chgData name="Cailin Knox" userId="7a9f7146-2abd-4ec6-a7b2-633cff8e64c7" providerId="ADAL" clId="{AF5FB2D5-ADDA-4F82-A27A-8E9B92219B99}" dt="2026-02-02T21:37:13.923" v="56" actId="478"/>
          <ac:picMkLst>
            <pc:docMk/>
            <pc:sldMk cId="3023788545" sldId="276"/>
            <ac:picMk id="13" creationId="{16A3296F-D26C-66B7-482A-08E3FC182943}"/>
          </ac:picMkLst>
        </pc:picChg>
        <pc:picChg chg="add del mod">
          <ac:chgData name="Cailin Knox" userId="7a9f7146-2abd-4ec6-a7b2-633cff8e64c7" providerId="ADAL" clId="{AF5FB2D5-ADDA-4F82-A27A-8E9B92219B99}" dt="2026-02-02T21:37:12.730" v="55" actId="21"/>
          <ac:picMkLst>
            <pc:docMk/>
            <pc:sldMk cId="3023788545" sldId="276"/>
            <ac:picMk id="16" creationId="{295C38A0-BFC2-4B14-EFB7-D107FF0C79DE}"/>
          </ac:picMkLst>
        </pc:picChg>
      </pc:sldChg>
      <pc:sldChg chg="modSp add mod">
        <pc:chgData name="Cailin Knox" userId="7a9f7146-2abd-4ec6-a7b2-633cff8e64c7" providerId="ADAL" clId="{AF5FB2D5-ADDA-4F82-A27A-8E9B92219B99}" dt="2026-02-02T21:33:51.812" v="6" actId="20577"/>
        <pc:sldMkLst>
          <pc:docMk/>
          <pc:sldMk cId="3151317387" sldId="277"/>
        </pc:sldMkLst>
        <pc:spChg chg="mod">
          <ac:chgData name="Cailin Knox" userId="7a9f7146-2abd-4ec6-a7b2-633cff8e64c7" providerId="ADAL" clId="{AF5FB2D5-ADDA-4F82-A27A-8E9B92219B99}" dt="2026-02-02T21:33:51.812" v="6" actId="20577"/>
          <ac:spMkLst>
            <pc:docMk/>
            <pc:sldMk cId="3151317387" sldId="277"/>
            <ac:spMk id="6" creationId="{CE64B8B9-1378-D4BC-DD2C-74847E9C0084}"/>
          </ac:spMkLst>
        </pc:spChg>
      </pc:sldChg>
      <pc:sldChg chg="addSp delSp modSp add del mod">
        <pc:chgData name="Cailin Knox" userId="7a9f7146-2abd-4ec6-a7b2-633cff8e64c7" providerId="ADAL" clId="{AF5FB2D5-ADDA-4F82-A27A-8E9B92219B99}" dt="2026-02-03T15:42:51.022" v="200" actId="20577"/>
        <pc:sldMkLst>
          <pc:docMk/>
          <pc:sldMk cId="3553495150" sldId="278"/>
        </pc:sldMkLst>
        <pc:spChg chg="mod">
          <ac:chgData name="Cailin Knox" userId="7a9f7146-2abd-4ec6-a7b2-633cff8e64c7" providerId="ADAL" clId="{AF5FB2D5-ADDA-4F82-A27A-8E9B92219B99}" dt="2026-02-02T21:35:10.748" v="31" actId="20577"/>
          <ac:spMkLst>
            <pc:docMk/>
            <pc:sldMk cId="3553495150" sldId="278"/>
            <ac:spMk id="3" creationId="{1D4FD5DE-CB5D-48D9-B942-2907F1F8772A}"/>
          </ac:spMkLst>
        </pc:spChg>
        <pc:spChg chg="del">
          <ac:chgData name="Cailin Knox" userId="7a9f7146-2abd-4ec6-a7b2-633cff8e64c7" providerId="ADAL" clId="{AF5FB2D5-ADDA-4F82-A27A-8E9B92219B99}" dt="2026-02-02T21:35:29.275" v="35" actId="478"/>
          <ac:spMkLst>
            <pc:docMk/>
            <pc:sldMk cId="3553495150" sldId="278"/>
            <ac:spMk id="5" creationId="{988F88D7-9B88-6991-B86A-55CFA70C760D}"/>
          </ac:spMkLst>
        </pc:spChg>
        <pc:spChg chg="del">
          <ac:chgData name="Cailin Knox" userId="7a9f7146-2abd-4ec6-a7b2-633cff8e64c7" providerId="ADAL" clId="{AF5FB2D5-ADDA-4F82-A27A-8E9B92219B99}" dt="2026-02-02T21:35:29.275" v="35" actId="478"/>
          <ac:spMkLst>
            <pc:docMk/>
            <pc:sldMk cId="3553495150" sldId="278"/>
            <ac:spMk id="6" creationId="{560960B5-8013-796C-4A6C-383826BEE96C}"/>
          </ac:spMkLst>
        </pc:spChg>
        <pc:spChg chg="add del mod">
          <ac:chgData name="Cailin Knox" userId="7a9f7146-2abd-4ec6-a7b2-633cff8e64c7" providerId="ADAL" clId="{AF5FB2D5-ADDA-4F82-A27A-8E9B92219B99}" dt="2026-02-02T21:35:26.977" v="34" actId="21"/>
          <ac:spMkLst>
            <pc:docMk/>
            <pc:sldMk cId="3553495150" sldId="278"/>
            <ac:spMk id="7" creationId="{E7F90E22-5C84-E6D5-BBE5-865324E25665}"/>
          </ac:spMkLst>
        </pc:spChg>
        <pc:spChg chg="add del mod">
          <ac:chgData name="Cailin Knox" userId="7a9f7146-2abd-4ec6-a7b2-633cff8e64c7" providerId="ADAL" clId="{AF5FB2D5-ADDA-4F82-A27A-8E9B92219B99}" dt="2026-02-02T21:35:26.977" v="34" actId="21"/>
          <ac:spMkLst>
            <pc:docMk/>
            <pc:sldMk cId="3553495150" sldId="278"/>
            <ac:spMk id="8" creationId="{61E97991-C14A-D8B3-74D2-E821D986021C}"/>
          </ac:spMkLst>
        </pc:spChg>
        <pc:spChg chg="add mod">
          <ac:chgData name="Cailin Knox" userId="7a9f7146-2abd-4ec6-a7b2-633cff8e64c7" providerId="ADAL" clId="{AF5FB2D5-ADDA-4F82-A27A-8E9B92219B99}" dt="2026-02-03T15:42:51.022" v="200" actId="20577"/>
          <ac:spMkLst>
            <pc:docMk/>
            <pc:sldMk cId="3553495150" sldId="278"/>
            <ac:spMk id="9" creationId="{E7F90E22-5C84-E6D5-BBE5-865324E25665}"/>
          </ac:spMkLst>
        </pc:spChg>
        <pc:spChg chg="add mod">
          <ac:chgData name="Cailin Knox" userId="7a9f7146-2abd-4ec6-a7b2-633cff8e64c7" providerId="ADAL" clId="{AF5FB2D5-ADDA-4F82-A27A-8E9B92219B99}" dt="2026-02-02T21:35:36.425" v="37" actId="2711"/>
          <ac:spMkLst>
            <pc:docMk/>
            <pc:sldMk cId="3553495150" sldId="278"/>
            <ac:spMk id="10" creationId="{61E97991-C14A-D8B3-74D2-E821D986021C}"/>
          </ac:spMkLst>
        </pc:spChg>
        <pc:picChg chg="add del mod">
          <ac:chgData name="Cailin Knox" userId="7a9f7146-2abd-4ec6-a7b2-633cff8e64c7" providerId="ADAL" clId="{AF5FB2D5-ADDA-4F82-A27A-8E9B92219B99}" dt="2026-02-02T21:36:22.808" v="41" actId="21"/>
          <ac:picMkLst>
            <pc:docMk/>
            <pc:sldMk cId="3553495150" sldId="278"/>
            <ac:picMk id="12" creationId="{8D33C2F1-A8CB-59F9-68FF-6AB0B0D36CE5}"/>
          </ac:picMkLst>
        </pc:picChg>
        <pc:picChg chg="del">
          <ac:chgData name="Cailin Knox" userId="7a9f7146-2abd-4ec6-a7b2-633cff8e64c7" providerId="ADAL" clId="{AF5FB2D5-ADDA-4F82-A27A-8E9B92219B99}" dt="2026-02-02T21:36:23.825" v="42" actId="478"/>
          <ac:picMkLst>
            <pc:docMk/>
            <pc:sldMk cId="3553495150" sldId="278"/>
            <ac:picMk id="13" creationId="{E5E1540A-83A2-EB63-BBFF-B7CE3AB304C1}"/>
          </ac:picMkLst>
        </pc:picChg>
        <pc:picChg chg="add mod">
          <ac:chgData name="Cailin Knox" userId="7a9f7146-2abd-4ec6-a7b2-633cff8e64c7" providerId="ADAL" clId="{AF5FB2D5-ADDA-4F82-A27A-8E9B92219B99}" dt="2026-02-02T21:36:24.703" v="43"/>
          <ac:picMkLst>
            <pc:docMk/>
            <pc:sldMk cId="3553495150" sldId="278"/>
            <ac:picMk id="14" creationId="{8D33C2F1-A8CB-59F9-68FF-6AB0B0D36CE5}"/>
          </ac:picMkLst>
        </pc:picChg>
        <pc:picChg chg="add del mod">
          <ac:chgData name="Cailin Knox" userId="7a9f7146-2abd-4ec6-a7b2-633cff8e64c7" providerId="ADAL" clId="{AF5FB2D5-ADDA-4F82-A27A-8E9B92219B99}" dt="2026-02-02T21:37:09.288" v="53" actId="21"/>
          <ac:picMkLst>
            <pc:docMk/>
            <pc:sldMk cId="3553495150" sldId="278"/>
            <ac:picMk id="16" creationId="{295C38A0-BFC2-4B14-EFB7-D107FF0C79DE}"/>
          </ac:picMkLst>
        </pc:picChg>
      </pc:sldChg>
      <pc:sldChg chg="add del">
        <pc:chgData name="Cailin Knox" userId="7a9f7146-2abd-4ec6-a7b2-633cff8e64c7" providerId="ADAL" clId="{AF5FB2D5-ADDA-4F82-A27A-8E9B92219B99}" dt="2026-02-02T21:37:05.624" v="51"/>
        <pc:sldMkLst>
          <pc:docMk/>
          <pc:sldMk cId="1112406943" sldId="279"/>
        </pc:sldMkLst>
      </pc:sldChg>
      <pc:sldMasterChg chg="addSldLayout delSldLayout">
        <pc:chgData name="Cailin Knox" userId="7a9f7146-2abd-4ec6-a7b2-633cff8e64c7" providerId="ADAL" clId="{AF5FB2D5-ADDA-4F82-A27A-8E9B92219B99}" dt="2026-02-02T21:41:02.639" v="180" actId="47"/>
        <pc:sldMasterMkLst>
          <pc:docMk/>
          <pc:sldMasterMk cId="1844114706" sldId="2147483648"/>
        </pc:sldMasterMkLst>
        <pc:sldLayoutChg chg="add del">
          <pc:chgData name="Cailin Knox" userId="7a9f7146-2abd-4ec6-a7b2-633cff8e64c7" providerId="ADAL" clId="{AF5FB2D5-ADDA-4F82-A27A-8E9B92219B99}" dt="2026-02-02T21:41:02.639" v="180" actId="47"/>
          <pc:sldLayoutMkLst>
            <pc:docMk/>
            <pc:sldMasterMk cId="1844114706" sldId="2147483648"/>
            <pc:sldLayoutMk cId="3366872729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A56E6-7017-4DB6-A743-DA56B1300F7D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62F30-9190-4697-96D7-10C5C9ABE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9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AB8E219-DB35-C74C-9095-F2D960E5F4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01186" y="2"/>
            <a:ext cx="2390815" cy="6857999"/>
          </a:xfrm>
          <a:custGeom>
            <a:avLst/>
            <a:gdLst>
              <a:gd name="connsiteX0" fmla="*/ 1793019 w 2390815"/>
              <a:gd name="connsiteY0" fmla="*/ 0 h 6857999"/>
              <a:gd name="connsiteX1" fmla="*/ 2390815 w 2390815"/>
              <a:gd name="connsiteY1" fmla="*/ 0 h 6857999"/>
              <a:gd name="connsiteX2" fmla="*/ 2390815 w 2390815"/>
              <a:gd name="connsiteY2" fmla="*/ 6857999 h 6857999"/>
              <a:gd name="connsiteX3" fmla="*/ 2304091 w 2390815"/>
              <a:gd name="connsiteY3" fmla="*/ 6857999 h 6857999"/>
              <a:gd name="connsiteX4" fmla="*/ 67298 w 2390815"/>
              <a:gd name="connsiteY4" fmla="*/ 2271386 h 6857999"/>
              <a:gd name="connsiteX5" fmla="*/ 67859 w 2390815"/>
              <a:gd name="connsiteY5" fmla="*/ 2265193 h 6857999"/>
              <a:gd name="connsiteX6" fmla="*/ 31740 w 2390815"/>
              <a:gd name="connsiteY6" fmla="*/ 2194246 h 6857999"/>
              <a:gd name="connsiteX7" fmla="*/ 0 w 2390815"/>
              <a:gd name="connsiteY7" fmla="*/ 2026625 h 6857999"/>
              <a:gd name="connsiteX8" fmla="*/ 68979 w 2390815"/>
              <a:gd name="connsiteY8" fmla="*/ 1785858 h 6857999"/>
              <a:gd name="connsiteX9" fmla="*/ 116641 w 2390815"/>
              <a:gd name="connsiteY9" fmla="*/ 1724267 h 6857999"/>
              <a:gd name="connsiteX10" fmla="*/ 117252 w 2390815"/>
              <a:gd name="connsiteY10" fmla="*/ 17175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0815" h="6857999">
                <a:moveTo>
                  <a:pt x="1793019" y="0"/>
                </a:moveTo>
                <a:lnTo>
                  <a:pt x="2390815" y="0"/>
                </a:lnTo>
                <a:lnTo>
                  <a:pt x="2390815" y="6857999"/>
                </a:lnTo>
                <a:lnTo>
                  <a:pt x="2304091" y="6857999"/>
                </a:lnTo>
                <a:lnTo>
                  <a:pt x="67298" y="2271386"/>
                </a:lnTo>
                <a:lnTo>
                  <a:pt x="67859" y="2265193"/>
                </a:lnTo>
                <a:lnTo>
                  <a:pt x="31740" y="2194246"/>
                </a:lnTo>
                <a:cubicBezTo>
                  <a:pt x="11306" y="2142728"/>
                  <a:pt x="0" y="2086082"/>
                  <a:pt x="0" y="2026625"/>
                </a:cubicBezTo>
                <a:cubicBezTo>
                  <a:pt x="0" y="1937442"/>
                  <a:pt x="25430" y="1854585"/>
                  <a:pt x="68979" y="1785858"/>
                </a:cubicBezTo>
                <a:lnTo>
                  <a:pt x="116641" y="1724267"/>
                </a:lnTo>
                <a:lnTo>
                  <a:pt x="117252" y="17175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8FCE4A83-EF32-D94D-A4E2-9D1193AF2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0589" y="494950"/>
            <a:ext cx="10258336" cy="5665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HEADLINE</a:t>
            </a:r>
          </a:p>
        </p:txBody>
      </p:sp>
      <p:sp>
        <p:nvSpPr>
          <p:cNvPr id="18" name="Content Placeholder 23">
            <a:extLst>
              <a:ext uri="{FF2B5EF4-FFF2-40B4-BE49-F238E27FC236}">
                <a16:creationId xmlns:a16="http://schemas.microsoft.com/office/drawing/2014/main" id="{4964F04D-440C-504D-AEAE-9D0F48841C3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0589" y="1285742"/>
            <a:ext cx="9226398" cy="5004221"/>
          </a:xfrm>
          <a:prstGeom prst="rect">
            <a:avLst/>
          </a:prstGeom>
        </p:spPr>
        <p:txBody>
          <a:bodyPr/>
          <a:lstStyle>
            <a:lvl1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9A37064-8EA0-5148-B70B-0A4D29885E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83"/>
            <a:ext cx="2335160" cy="8166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A77F127-F2C0-6347-99A0-9F6514C25E9A}"/>
              </a:ext>
            </a:extLst>
          </p:cNvPr>
          <p:cNvSpPr/>
          <p:nvPr userDrawn="1"/>
        </p:nvSpPr>
        <p:spPr>
          <a:xfrm rot="5400000" flipH="1">
            <a:off x="976169" y="-514698"/>
            <a:ext cx="134390" cy="1163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38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45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2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274F3C-975F-BB2A-BB82-DBC938E45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92" y="320675"/>
            <a:ext cx="10783617" cy="6334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lang="en-US" b="1" i="0"/>
            </a:lvl1pPr>
          </a:lstStyle>
          <a:p>
            <a:pPr lvl="0" algn="ctr"/>
            <a:r>
              <a:rPr lang="en-US"/>
              <a:t>Click to edit Master title style</a:t>
            </a:r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144DBFE9-D4A5-AB90-738D-08AF14E05C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38903" y="1250461"/>
            <a:ext cx="5048904" cy="4997939"/>
          </a:xfrm>
          <a:prstGeom prst="roundRect">
            <a:avLst>
              <a:gd name="adj" fmla="val 2922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B2E835D-CF93-AA69-C42C-2DD581CB0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194" y="1250463"/>
            <a:ext cx="5048906" cy="4997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000"/>
              </a:spcAft>
              <a:buNone/>
              <a:defRPr sz="2400"/>
            </a:lvl1pPr>
            <a:lvl2pPr>
              <a:spcAft>
                <a:spcPts val="1000"/>
              </a:spcAft>
              <a:buNone/>
              <a:defRPr sz="2400"/>
            </a:lvl2pPr>
            <a:lvl3pPr>
              <a:spcAft>
                <a:spcPts val="1000"/>
              </a:spcAft>
              <a:buNone/>
              <a:defRPr sz="2000"/>
            </a:lvl3pPr>
            <a:lvl4pPr>
              <a:spcAft>
                <a:spcPts val="1000"/>
              </a:spcAft>
              <a:buNone/>
              <a:defRPr sz="1600"/>
            </a:lvl4pPr>
            <a:lvl5pPr>
              <a:spcAft>
                <a:spcPts val="1000"/>
              </a:spcAft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7863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4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3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1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6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6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1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8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20687-8115-452C-80FD-5DF5FE44A69D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1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78873" y="2235200"/>
            <a:ext cx="5805488" cy="3098800"/>
          </a:xfrm>
        </p:spPr>
        <p:txBody>
          <a:bodyPr vert="horz" lIns="91440" tIns="45720" rIns="91440" bIns="0" rtlCol="0" anchor="t">
            <a:normAutofit/>
          </a:bodyPr>
          <a:lstStyle/>
          <a:p>
            <a:pPr marL="0" indent="0">
              <a:buNone/>
            </a:pPr>
            <a:r>
              <a:rPr lang="en-US" sz="40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CoStar Awards</a:t>
            </a:r>
            <a:br>
              <a:rPr lang="en-US" sz="40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</a:br>
            <a:r>
              <a:rPr lang="en-US" sz="40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Annual Deals </a:t>
            </a:r>
            <a:br>
              <a:rPr lang="en-US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</a:br>
            <a:br>
              <a:rPr lang="en-US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</a:br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Winners Social Media Toolkit</a:t>
            </a:r>
            <a:br>
              <a:rPr lang="en-US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</a:br>
            <a:endParaRPr lang="en-US" sz="2200" b="1">
              <a:solidFill>
                <a:schemeClr val="bg1"/>
              </a:solidFill>
              <a:latin typeface="Avenir Next LT Pro" panose="020B0504020202020204" pitchFamily="34" charset="77"/>
              <a:cs typeface="Arial"/>
            </a:endParaRPr>
          </a:p>
          <a:p>
            <a:pPr marL="0" indent="0">
              <a:buNone/>
            </a:pPr>
            <a:r>
              <a:rPr lang="en-US" sz="32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2026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4E725D12-9741-5F08-47AD-0209B3BFBB6A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05246" y="5952712"/>
            <a:ext cx="5287554" cy="510132"/>
          </a:xfrm>
          <a:prstGeom prst="rect">
            <a:avLst/>
          </a:prstGeom>
        </p:spPr>
        <p:txBody>
          <a:bodyPr vert="horz" lIns="91440" tIns="45720" rIns="9144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Arial"/>
              </a:rPr>
              <a:t>CoStarAwards.co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Arial"/>
              </a:rPr>
              <a:t>.uk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C51AA1-D63D-B4BE-8960-1D0579C07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3" y="616525"/>
            <a:ext cx="4040272" cy="66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3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7F078-D538-659F-C08E-D8AB9E675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E38F5C-5D14-392F-7122-F5D8A88DE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92" y="320675"/>
            <a:ext cx="10783617" cy="63341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venir Next LT Pro" panose="020B0504020202020204" pitchFamily="34" charset="0"/>
              </a:rPr>
              <a:t>How to use this toolkit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64B8B9-1378-D4BC-DD2C-74847E9C0084}"/>
              </a:ext>
            </a:extLst>
          </p:cNvPr>
          <p:cNvSpPr txBox="1">
            <a:spLocks/>
          </p:cNvSpPr>
          <p:nvPr/>
        </p:nvSpPr>
        <p:spPr>
          <a:xfrm>
            <a:off x="1938336" y="1138653"/>
            <a:ext cx="8315328" cy="4896835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>
                <a:latin typeface="Avenir Next LT Pro" panose="020B0504020202020204" pitchFamily="34" charset="0"/>
              </a:rPr>
              <a:t>Congratulations on being named a 2026 CoStar Awards winner! The CoStar Awards </a:t>
            </a:r>
            <a:r>
              <a:rPr lang="en-US" sz="1800" err="1">
                <a:latin typeface="Avenir Next LT Pro" panose="020B0504020202020204" pitchFamily="34" charset="0"/>
              </a:rPr>
              <a:t>recognise</a:t>
            </a:r>
            <a:r>
              <a:rPr lang="en-US" sz="1800">
                <a:latin typeface="Avenir Next LT Pro" panose="020B0504020202020204" pitchFamily="34" charset="0"/>
              </a:rPr>
              <a:t> UK commercial property agencies for their exceptional accomplishments and hard work.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>
                <a:latin typeface="Avenir Next LT Pro" panose="020B0504020202020204" pitchFamily="34" charset="0"/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>
                <a:latin typeface="Avenir Next LT Pro" panose="020B0504020202020204" pitchFamily="34" charset="0"/>
              </a:rPr>
              <a:t>Over the next slide, you’ll see some pre-constructed posts for social media that’ll help you celebrate your agency’s success. Please also consider sharing photos or selfies with the award using the official hashtag #CoStarAwards.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72768B-BC67-CAB4-4F9E-E0259D1925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46737" y="6485273"/>
            <a:ext cx="857595" cy="2321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3220F6-B352-0099-1489-F407DA2DE0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513433" y="6505361"/>
            <a:ext cx="133182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17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7F078-D538-659F-C08E-D8AB9E675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E38F5C-5D14-392F-7122-F5D8A88DE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92" y="320675"/>
            <a:ext cx="10783617" cy="63341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venir Next LT Pro" panose="020B0504020202020204" pitchFamily="34" charset="0"/>
              </a:rPr>
              <a:t>Agent Winners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8E6B10-3205-74BE-FCE8-B0BA4D5B7C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46737" y="6485273"/>
            <a:ext cx="857595" cy="2321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A606A8-A16D-9BA4-413A-365EFBF550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513433" y="6505361"/>
            <a:ext cx="1331828" cy="228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5C38A0-BFC2-4B14-EFB7-D107FF0C79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558" y="1600279"/>
            <a:ext cx="3703320" cy="37033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790D701-0B7C-F072-42F8-A99D5E5DF055}"/>
              </a:ext>
            </a:extLst>
          </p:cNvPr>
          <p:cNvSpPr/>
          <p:nvPr/>
        </p:nvSpPr>
        <p:spPr>
          <a:xfrm>
            <a:off x="346737" y="1309883"/>
            <a:ext cx="7101467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Avenir Next LT Pro" panose="020B0504020202020204" pitchFamily="34" charset="0"/>
              </a:rPr>
              <a:t>Suggested text for individual winners to use on LinkedIn, Facebook, Twitter/X and Instagram</a:t>
            </a:r>
            <a:endParaRPr lang="en-US" sz="1600">
              <a:latin typeface="Avenir Next LT Pro" panose="020B0504020202020204" pitchFamily="34" charset="0"/>
              <a:cs typeface="Calibri" panose="020F0502020204030204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A8CD88E-DEB4-5619-7794-6720B3062169}"/>
              </a:ext>
            </a:extLst>
          </p:cNvPr>
          <p:cNvSpPr txBox="1">
            <a:spLocks/>
          </p:cNvSpPr>
          <p:nvPr/>
        </p:nvSpPr>
        <p:spPr>
          <a:xfrm>
            <a:off x="346737" y="1973164"/>
            <a:ext cx="7688952" cy="3047810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>
                <a:latin typeface="Avenir Next LT Pro" panose="020B0504020202020204" pitchFamily="34" charset="0"/>
              </a:rPr>
              <a:t>We’re honored to be </a:t>
            </a:r>
            <a:r>
              <a:rPr lang="en-US" sz="1200" err="1">
                <a:latin typeface="Avenir Next LT Pro" panose="020B0504020202020204" pitchFamily="34" charset="0"/>
              </a:rPr>
              <a:t>recognised</a:t>
            </a:r>
            <a:r>
              <a:rPr lang="en-US" sz="1200">
                <a:latin typeface="Avenir Next LT Pro" panose="020B0504020202020204" pitchFamily="34" charset="0"/>
              </a:rPr>
              <a:t> by @CoStar as a #CoStarAwards Top Firm winner for 2026.</a:t>
            </a:r>
            <a:br>
              <a:rPr lang="en-US" sz="1200">
                <a:latin typeface="Avenir Next LT Pro" panose="020B0504020202020204" pitchFamily="34" charset="0"/>
              </a:rPr>
            </a:br>
            <a:endParaRPr lang="en-US" sz="1200">
              <a:latin typeface="Avenir Next LT Pro" panose="020B05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>
                <a:latin typeface="Avenir Next LT Pro" panose="020B0504020202020204" pitchFamily="34" charset="0"/>
              </a:rPr>
              <a:t>Learn more about this industry award:</a:t>
            </a:r>
            <a:br>
              <a:rPr lang="en-US" sz="1200">
                <a:latin typeface="Avenir Next LT Pro" panose="020B0504020202020204" pitchFamily="34" charset="0"/>
              </a:rPr>
            </a:br>
            <a:r>
              <a:rPr lang="en-US" sz="1200" u="sng">
                <a:latin typeface="Avenir Next LT Pro" panose="020B0504020202020204" pitchFamily="34" charset="0"/>
              </a:rPr>
              <a:t>https://www.costarawards.co.uk/winners/</a:t>
            </a:r>
            <a:endParaRPr lang="en-US" sz="1600" b="1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788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AD8FE-23C2-2A9A-CC3C-9D4BAD2A5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4FD5DE-CB5D-48D9-B942-2907F1F87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92" y="320675"/>
            <a:ext cx="10783617" cy="63341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venir Next LT Pro" panose="020B0504020202020204" pitchFamily="34" charset="0"/>
              </a:rPr>
              <a:t>Agency Winners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FF2CD6-9A12-9A75-19AB-DE68E77808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46737" y="6485273"/>
            <a:ext cx="857595" cy="2321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9A25B0-9615-433E-B41E-F21D3F996C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513433" y="6505361"/>
            <a:ext cx="1331828" cy="2286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7F90E22-5C84-E6D5-BBE5-865324E25665}"/>
              </a:ext>
            </a:extLst>
          </p:cNvPr>
          <p:cNvSpPr txBox="1">
            <a:spLocks/>
          </p:cNvSpPr>
          <p:nvPr/>
        </p:nvSpPr>
        <p:spPr>
          <a:xfrm>
            <a:off x="435168" y="1709245"/>
            <a:ext cx="6673401" cy="4714947"/>
          </a:xfrm>
          <a:prstGeom prst="rect">
            <a:avLst/>
          </a:prstGeom>
        </p:spPr>
        <p:txBody>
          <a:bodyPr lIns="91440" tIns="45720" rIns="91440" bIns="45720"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>
                <a:solidFill>
                  <a:srgbClr val="0070C0"/>
                </a:solidFill>
                <a:latin typeface="Avenir Next LT Pro" panose="020B0504020202020204" pitchFamily="34" charset="0"/>
              </a:rPr>
              <a:t>Option 1: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>
                <a:latin typeface="Avenir Next LT Pro" panose="020B0504020202020204" pitchFamily="34" charset="0"/>
              </a:rPr>
              <a:t>We’re </a:t>
            </a:r>
            <a:r>
              <a:rPr lang="en-US" sz="1100" err="1">
                <a:latin typeface="Avenir Next LT Pro" panose="020B0504020202020204" pitchFamily="34" charset="0"/>
              </a:rPr>
              <a:t>honoured</a:t>
            </a:r>
            <a:r>
              <a:rPr lang="en-US" sz="1100">
                <a:latin typeface="Avenir Next LT Pro" panose="020B0504020202020204" pitchFamily="34" charset="0"/>
              </a:rPr>
              <a:t> to have been chosen by @CoStar as a #CoStarAwards winner in the (INSERT YOUR MARKET) market. 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>
                <a:latin typeface="Avenir Next LT Pro" panose="020B0504020202020204" pitchFamily="34" charset="0"/>
              </a:rPr>
              <a:t>Learn more about the CoStar Awards: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u="sng">
                <a:latin typeface="Avenir Next LT Pro" panose="020B0504020202020204" pitchFamily="34" charset="0"/>
              </a:rPr>
              <a:t>https://www.costarawards.co.uk/winners/</a:t>
            </a:r>
            <a:br>
              <a:rPr lang="en-US" sz="1100" u="sng">
                <a:latin typeface="Avenir Next LT Pro" panose="020B0504020202020204" pitchFamily="34" charset="0"/>
              </a:rPr>
            </a:br>
            <a:br>
              <a:rPr lang="en-US" sz="1100" u="sng">
                <a:latin typeface="Avenir Next LT Pro" panose="020B0504020202020204" pitchFamily="34" charset="0"/>
              </a:rPr>
            </a:br>
            <a:r>
              <a:rPr lang="en-US" sz="1200" b="1">
                <a:solidFill>
                  <a:srgbClr val="0070C0"/>
                </a:solidFill>
                <a:latin typeface="Avenir Next LT Pro" panose="020B0504020202020204" pitchFamily="34" charset="0"/>
              </a:rPr>
              <a:t>Option 2: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>
                <a:latin typeface="Avenir Next LT Pro" panose="020B0504020202020204" pitchFamily="34" charset="0"/>
              </a:rPr>
              <a:t>(INSERT AGENCY NAME) are #CoStarAwards winners for our 2026 deals in the (INSERT YOUR MARKET) market. Thanks @CoStar for the recognition!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>
                <a:latin typeface="Avenir Next LT Pro" panose="020B0504020202020204" pitchFamily="34" charset="0"/>
              </a:rPr>
              <a:t>Learn more about the CoStar Awards: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u="sng">
                <a:latin typeface="Avenir Next LT Pro" panose="020B0504020202020204" pitchFamily="34" charset="0"/>
              </a:rPr>
              <a:t>https://www.costarawards.co.uk/winners/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u="sng">
              <a:latin typeface="Avenir Next LT Pro" panose="020B05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u="sng"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>
                <a:solidFill>
                  <a:srgbClr val="0070C0"/>
                </a:solidFill>
                <a:latin typeface="Avenir Next LT Pro" panose="020B0504020202020204" pitchFamily="34" charset="0"/>
              </a:rPr>
              <a:t>Option 3: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>
                <a:latin typeface="Avenir Next LT Pro" panose="020B0504020202020204" pitchFamily="34" charset="0"/>
              </a:rPr>
              <a:t>We’re excited to announce that we have been </a:t>
            </a:r>
            <a:r>
              <a:rPr lang="en-US" sz="1100" err="1">
                <a:latin typeface="Avenir Next LT Pro" panose="020B0504020202020204" pitchFamily="34" charset="0"/>
              </a:rPr>
              <a:t>recognised</a:t>
            </a:r>
            <a:r>
              <a:rPr lang="en-US" sz="1100">
                <a:latin typeface="Avenir Next LT Pro" panose="020B0504020202020204" pitchFamily="34" charset="0"/>
              </a:rPr>
              <a:t> by @CoStar as a #CoStarAwards winner in the (INSERT YOUR MARKET) market. 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>
                <a:latin typeface="Avenir Next LT Pro" panose="020B0504020202020204" pitchFamily="34" charset="0"/>
              </a:rPr>
              <a:t>Learn more about the CoStar Awards: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u="sng">
                <a:latin typeface="Avenir Next LT Pro" panose="020B0504020202020204" pitchFamily="34" charset="0"/>
              </a:rPr>
              <a:t>https://www.costarawards.co.uk/winners/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E97991-C14A-D8B3-74D2-E821D986021C}"/>
              </a:ext>
            </a:extLst>
          </p:cNvPr>
          <p:cNvSpPr/>
          <p:nvPr/>
        </p:nvSpPr>
        <p:spPr>
          <a:xfrm>
            <a:off x="444339" y="1035563"/>
            <a:ext cx="924813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solidFill>
                  <a:srgbClr val="0070C0"/>
                </a:solidFill>
                <a:latin typeface="Avenir Next LT Pro" panose="020B0504020202020204" pitchFamily="34" charset="0"/>
              </a:rPr>
              <a:t>Suggested text for top agencies to use on LinkedIn, Facebook, Twitter/X and Instagram</a:t>
            </a:r>
            <a:endParaRPr lang="en-US" sz="1600">
              <a:latin typeface="Avenir Next LT Pro" panose="020B05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33C2F1-A8CB-59F9-68FF-6AB0B0D36C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558" y="1600279"/>
            <a:ext cx="3703320" cy="37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951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2671DAC23DB4E84CF1CC252D5654F" ma:contentTypeVersion="20" ma:contentTypeDescription="Create a new document." ma:contentTypeScope="" ma:versionID="5511ec944242fb32803b31147ef0dac6">
  <xsd:schema xmlns:xsd="http://www.w3.org/2001/XMLSchema" xmlns:xs="http://www.w3.org/2001/XMLSchema" xmlns:p="http://schemas.microsoft.com/office/2006/metadata/properties" xmlns:ns2="e0a4c8bf-3d97-40f7-9b2a-baab9c82ee55" xmlns:ns3="99b25f86-c502-462b-a274-2a569e3ba1f1" targetNamespace="http://schemas.microsoft.com/office/2006/metadata/properties" ma:root="true" ma:fieldsID="987cd1cea631ffe626cdc719658f7ad2" ns2:_="" ns3:_="">
    <xsd:import namespace="e0a4c8bf-3d97-40f7-9b2a-baab9c82ee55"/>
    <xsd:import namespace="99b25f86-c502-462b-a274-2a569e3ba1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4c8bf-3d97-40f7-9b2a-baab9c82ee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25f86-c502-462b-a274-2a569e3ba1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OCR" ma:index="14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hidden="true" ma:internalName="MediaServiceKeyPoints" ma:readOnly="true">
      <xsd:simpleType>
        <xsd:restriction base="dms:Note"/>
      </xsd:simpleType>
    </xsd:element>
    <xsd:element name="MediaServiceLocation" ma:index="19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954d6d-18eb-40ca-b49c-b986784b9d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b25f86-c502-462b-a274-2a569e3ba1f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2994576-5E32-4D08-BDD4-BDF896E136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ABF0E8-61A5-4073-8B07-DC5091F4B0BE}">
  <ds:schemaRefs>
    <ds:schemaRef ds:uri="99b25f86-c502-462b-a274-2a569e3ba1f1"/>
    <ds:schemaRef ds:uri="e0a4c8bf-3d97-40f7-9b2a-baab9c82ee5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7D37290-1473-4776-AD19-E5ADE1648E18}">
  <ds:schemaRefs>
    <ds:schemaRef ds:uri="99b25f86-c502-462b-a274-2a569e3ba1f1"/>
    <ds:schemaRef ds:uri="e0a4c8bf-3d97-40f7-9b2a-baab9c82ee5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How to use this toolkit</vt:lpstr>
      <vt:lpstr>Agent Winners</vt:lpstr>
      <vt:lpstr>Agency Winners</vt:lpstr>
    </vt:vector>
  </TitlesOfParts>
  <Company>CoStar Group,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Geena Nazareth</dc:creator>
  <cp:revision>1</cp:revision>
  <dcterms:created xsi:type="dcterms:W3CDTF">2020-02-10T19:26:09Z</dcterms:created>
  <dcterms:modified xsi:type="dcterms:W3CDTF">2026-02-03T15:43:11Z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0x010100B452671DAC23DB4E84CF1CC252D5654F</vt:lpwstr>
  </property>
  <property fmtid="{D5CDD505-2E9C-101B-9397-08002B2CF9AE}" pid="3" name="o69511912ce44b04b5ee867055776c6d">
    <vt:lpwstr>Apartments|1cd6aab3-39c1-4ec5-84c9-22979742a6d8</vt:lpwstr>
  </property>
  <property fmtid="{D5CDD505-2E9C-101B-9397-08002B2CF9AE}" pid="4" name="TaxCatchAll">
    <vt:lpwstr>14;#Apartments|1cd6aab3-39c1-4ec5-84c9-22979742a6d8</vt:lpwstr>
  </property>
  <property fmtid="{D5CDD505-2E9C-101B-9397-08002B2CF9AE}" pid="5" name="Apts_x0020_Internal_x0020_Keywords">
    <vt:lpwstr/>
  </property>
  <property fmtid="{D5CDD505-2E9C-101B-9397-08002B2CF9AE}" pid="6" name="h418904b2fa8471f9930418f94c9e067">
    <vt:lpwstr/>
  </property>
  <property fmtid="{D5CDD505-2E9C-101B-9397-08002B2CF9AE}" pid="7" name="MediaServiceImageTags">
    <vt:lpwstr/>
  </property>
  <property fmtid="{D5CDD505-2E9C-101B-9397-08002B2CF9AE}" pid="8" name="h7363574b2bd4b98983068ffa9a9e158">
    <vt:lpwstr/>
  </property>
  <property fmtid="{D5CDD505-2E9C-101B-9397-08002B2CF9AE}" pid="9" name="Partnerships">
    <vt:lpwstr/>
  </property>
  <property fmtid="{D5CDD505-2E9C-101B-9397-08002B2CF9AE}" pid="10" name="d192869bc23a4fe49dfaefd6c1ed3303">
    <vt:lpwstr/>
  </property>
  <property fmtid="{D5CDD505-2E9C-101B-9397-08002B2CF9AE}" pid="11" name="Products">
    <vt:lpwstr>14;#Apartments|1cd6aab3-39c1-4ec5-84c9-22979742a6d8</vt:lpwstr>
  </property>
  <property fmtid="{D5CDD505-2E9C-101B-9397-08002B2CF9AE}" pid="12" name="Collateral_x0020_Type">
    <vt:lpwstr/>
  </property>
  <property fmtid="{D5CDD505-2E9C-101B-9397-08002B2CF9AE}" pid="13" name="Apts Internal Keywords">
    <vt:lpwstr/>
  </property>
  <property fmtid="{D5CDD505-2E9C-101B-9397-08002B2CF9AE}" pid="14" name="Collateral Type">
    <vt:lpwstr/>
  </property>
</Properties>
</file>